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notesSlides/notesSlide23.xml" ContentType="application/vnd.openxmlformats-officedocument.presentationml.notesSlide+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Lst>
  <p:notesMasterIdLst>
    <p:notesMasterId r:id="rId47"/>
  </p:notesMasterIdLst>
  <p:sldIdLst>
    <p:sldId id="257" r:id="rId11"/>
    <p:sldId id="297" r:id="rId12"/>
    <p:sldId id="288" r:id="rId13"/>
    <p:sldId id="293" r:id="rId14"/>
    <p:sldId id="294" r:id="rId15"/>
    <p:sldId id="295" r:id="rId16"/>
    <p:sldId id="296"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 id="279" r:id="rId37"/>
    <p:sldId id="282" r:id="rId38"/>
    <p:sldId id="291" r:id="rId39"/>
    <p:sldId id="283" r:id="rId40"/>
    <p:sldId id="284" r:id="rId41"/>
    <p:sldId id="285" r:id="rId42"/>
    <p:sldId id="286" r:id="rId43"/>
    <p:sldId id="289" r:id="rId44"/>
    <p:sldId id="292" r:id="rId45"/>
    <p:sldId id="290" r:id="rId46"/>
  </p:sldIdLst>
  <p:sldSz cx="9144000" cy="6858000" type="screen4x3"/>
  <p:notesSz cx="6858000" cy="9144000"/>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kern="1200">
        <a:solidFill>
          <a:schemeClr val="bg1"/>
        </a:solidFill>
        <a:latin typeface="Arial Black" pitchFamily="32" charset="0"/>
        <a:ea typeface="Microsoft YaHei" charset="-122"/>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kern="1200">
        <a:solidFill>
          <a:schemeClr val="bg1"/>
        </a:solidFill>
        <a:latin typeface="Arial Black" pitchFamily="32" charset="0"/>
        <a:ea typeface="Microsoft YaHei" charset="-122"/>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kern="1200">
        <a:solidFill>
          <a:schemeClr val="bg1"/>
        </a:solidFill>
        <a:latin typeface="Arial Black" pitchFamily="32" charset="0"/>
        <a:ea typeface="Microsoft YaHei" charset="-122"/>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kern="1200">
        <a:solidFill>
          <a:schemeClr val="bg1"/>
        </a:solidFill>
        <a:latin typeface="Arial Black" pitchFamily="32" charset="0"/>
        <a:ea typeface="Microsoft YaHei" charset="-122"/>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kern="1200">
        <a:solidFill>
          <a:schemeClr val="bg1"/>
        </a:solidFill>
        <a:latin typeface="Arial Black" pitchFamily="32" charset="0"/>
        <a:ea typeface="Microsoft YaHei" charset="-122"/>
        <a:cs typeface="+mn-cs"/>
      </a:defRPr>
    </a:lvl5pPr>
    <a:lvl6pPr marL="2286000" algn="l" defTabSz="914400" rtl="0" eaLnBrk="1" latinLnBrk="0" hangingPunct="1">
      <a:defRPr kern="1200">
        <a:solidFill>
          <a:schemeClr val="bg1"/>
        </a:solidFill>
        <a:latin typeface="Arial Black" pitchFamily="32" charset="0"/>
        <a:ea typeface="Microsoft YaHei" charset="-122"/>
        <a:cs typeface="+mn-cs"/>
      </a:defRPr>
    </a:lvl6pPr>
    <a:lvl7pPr marL="2743200" algn="l" defTabSz="914400" rtl="0" eaLnBrk="1" latinLnBrk="0" hangingPunct="1">
      <a:defRPr kern="1200">
        <a:solidFill>
          <a:schemeClr val="bg1"/>
        </a:solidFill>
        <a:latin typeface="Arial Black" pitchFamily="32" charset="0"/>
        <a:ea typeface="Microsoft YaHei" charset="-122"/>
        <a:cs typeface="+mn-cs"/>
      </a:defRPr>
    </a:lvl7pPr>
    <a:lvl8pPr marL="3200400" algn="l" defTabSz="914400" rtl="0" eaLnBrk="1" latinLnBrk="0" hangingPunct="1">
      <a:defRPr kern="1200">
        <a:solidFill>
          <a:schemeClr val="bg1"/>
        </a:solidFill>
        <a:latin typeface="Arial Black" pitchFamily="32" charset="0"/>
        <a:ea typeface="Microsoft YaHei" charset="-122"/>
        <a:cs typeface="+mn-cs"/>
      </a:defRPr>
    </a:lvl8pPr>
    <a:lvl9pPr marL="3657600" algn="l" defTabSz="914400" rtl="0" eaLnBrk="1" latinLnBrk="0" hangingPunct="1">
      <a:defRPr kern="1200">
        <a:solidFill>
          <a:schemeClr val="bg1"/>
        </a:solidFill>
        <a:latin typeface="Arial Black" pitchFamily="32" charset="0"/>
        <a:ea typeface="Microsoft YaHei"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AutoShape 1"/>
          <p:cNvSpPr>
            <a:spLocks noChangeArrowheads="1"/>
          </p:cNvSpPr>
          <p:nvPr/>
        </p:nvSpPr>
        <p:spPr bwMode="auto">
          <a:xfrm>
            <a:off x="0" y="0"/>
            <a:ext cx="6858000" cy="9144000"/>
          </a:xfrm>
          <a:prstGeom prst="roundRect">
            <a:avLst>
              <a:gd name="adj" fmla="val 23"/>
            </a:avLst>
          </a:prstGeom>
          <a:solidFill>
            <a:srgbClr val="FFFFFF"/>
          </a:solidFill>
          <a:ln w="9525" cap="flat">
            <a:noFill/>
            <a:round/>
            <a:headEnd/>
            <a:tailEnd/>
          </a:ln>
          <a:effectLst/>
        </p:spPr>
        <p:txBody>
          <a:bodyPr wrap="none" anchor="ctr"/>
          <a:lstStyle/>
          <a:p>
            <a:pPr>
              <a:defRPr/>
            </a:pPr>
            <a:endParaRPr lang="ro-RO"/>
          </a:p>
        </p:txBody>
      </p:sp>
      <p:sp>
        <p:nvSpPr>
          <p:cNvPr id="11266" name="Text Box 2"/>
          <p:cNvSpPr txBox="1">
            <a:spLocks noChangeArrowheads="1"/>
          </p:cNvSpPr>
          <p:nvPr/>
        </p:nvSpPr>
        <p:spPr bwMode="auto">
          <a:xfrm>
            <a:off x="0" y="0"/>
            <a:ext cx="2971800" cy="457200"/>
          </a:xfrm>
          <a:prstGeom prst="rect">
            <a:avLst/>
          </a:prstGeom>
          <a:noFill/>
          <a:ln w="9525" cap="flat">
            <a:noFill/>
            <a:round/>
            <a:headEnd/>
            <a:tailEnd/>
          </a:ln>
          <a:effectLst/>
        </p:spPr>
        <p:txBody>
          <a:bodyPr wrap="none" anchor="ctr"/>
          <a:lstStyle/>
          <a:p>
            <a:pPr>
              <a:defRPr/>
            </a:pPr>
            <a:endParaRPr lang="ro-RO"/>
          </a:p>
        </p:txBody>
      </p:sp>
      <p:sp>
        <p:nvSpPr>
          <p:cNvPr id="11267" name="Text Box 3"/>
          <p:cNvSpPr txBox="1">
            <a:spLocks noChangeArrowheads="1"/>
          </p:cNvSpPr>
          <p:nvPr/>
        </p:nvSpPr>
        <p:spPr bwMode="auto">
          <a:xfrm>
            <a:off x="3884613" y="0"/>
            <a:ext cx="2971800" cy="457200"/>
          </a:xfrm>
          <a:prstGeom prst="rect">
            <a:avLst/>
          </a:prstGeom>
          <a:noFill/>
          <a:ln w="9525" cap="flat">
            <a:noFill/>
            <a:round/>
            <a:headEnd/>
            <a:tailEnd/>
          </a:ln>
          <a:effectLst/>
        </p:spPr>
        <p:txBody>
          <a:bodyPr wrap="none" anchor="ctr"/>
          <a:lstStyle/>
          <a:p>
            <a:pPr>
              <a:defRPr/>
            </a:pPr>
            <a:endParaRPr lang="ro-RO"/>
          </a:p>
        </p:txBody>
      </p:sp>
      <p:sp>
        <p:nvSpPr>
          <p:cNvPr id="43013" name="Rectangle 4"/>
          <p:cNvSpPr>
            <a:spLocks noGrp="1" noRot="1" noChangeAspect="1" noChangeArrowheads="1"/>
          </p:cNvSpPr>
          <p:nvPr>
            <p:ph type="sldImg"/>
          </p:nvPr>
        </p:nvSpPr>
        <p:spPr bwMode="auto">
          <a:xfrm>
            <a:off x="1143000" y="685800"/>
            <a:ext cx="4570413" cy="3427413"/>
          </a:xfrm>
          <a:prstGeom prst="rect">
            <a:avLst/>
          </a:prstGeom>
          <a:noFill/>
          <a:ln w="9360" cap="sq">
            <a:solidFill>
              <a:srgbClr val="000000"/>
            </a:solidFill>
            <a:miter lim="800000"/>
            <a:headEnd/>
            <a:tailEnd/>
          </a:ln>
        </p:spPr>
      </p:sp>
      <p:sp>
        <p:nvSpPr>
          <p:cNvPr id="11269" name="Rectangle 5"/>
          <p:cNvSpPr>
            <a:spLocks noGrp="1" noChangeArrowheads="1"/>
          </p:cNvSpPr>
          <p:nvPr>
            <p:ph type="body"/>
          </p:nvPr>
        </p:nvSpPr>
        <p:spPr bwMode="auto">
          <a:xfrm>
            <a:off x="685800" y="4343400"/>
            <a:ext cx="5484813" cy="411321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p>
            <a:pPr lvl="0"/>
            <a:endParaRPr lang="ro-RO" noProof="0" smtClean="0"/>
          </a:p>
        </p:txBody>
      </p:sp>
      <p:sp>
        <p:nvSpPr>
          <p:cNvPr id="11270" name="Text Box 6"/>
          <p:cNvSpPr txBox="1">
            <a:spLocks noChangeArrowheads="1"/>
          </p:cNvSpPr>
          <p:nvPr/>
        </p:nvSpPr>
        <p:spPr bwMode="auto">
          <a:xfrm>
            <a:off x="0" y="8685213"/>
            <a:ext cx="2971800" cy="457200"/>
          </a:xfrm>
          <a:prstGeom prst="rect">
            <a:avLst/>
          </a:prstGeom>
          <a:noFill/>
          <a:ln w="9525" cap="flat">
            <a:noFill/>
            <a:round/>
            <a:headEnd/>
            <a:tailEnd/>
          </a:ln>
          <a:effectLst/>
        </p:spPr>
        <p:txBody>
          <a:bodyPr wrap="none" anchor="ctr"/>
          <a:lstStyle/>
          <a:p>
            <a:pPr>
              <a:defRPr/>
            </a:pPr>
            <a:endParaRPr lang="ro-RO"/>
          </a:p>
        </p:txBody>
      </p:sp>
      <p:sp>
        <p:nvSpPr>
          <p:cNvPr id="11271" name="Rectangle 7"/>
          <p:cNvSpPr>
            <a:spLocks noGrp="1" noChangeArrowheads="1"/>
          </p:cNvSpPr>
          <p:nvPr>
            <p:ph type="sldNum"/>
          </p:nvPr>
        </p:nvSpPr>
        <p:spPr bwMode="auto">
          <a:xfrm>
            <a:off x="3884613" y="8685213"/>
            <a:ext cx="2970212" cy="455612"/>
          </a:xfrm>
          <a:prstGeom prst="rect">
            <a:avLst/>
          </a:prstGeom>
          <a:noFill/>
          <a:ln w="9525" cap="flat">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Tx/>
              <a:buFontTx/>
              <a:buNone/>
              <a:tabLst>
                <a:tab pos="723900" algn="l"/>
                <a:tab pos="1447800" algn="l"/>
                <a:tab pos="2171700" algn="l"/>
                <a:tab pos="2895600" algn="l"/>
              </a:tabLst>
              <a:defRPr sz="1200">
                <a:solidFill>
                  <a:srgbClr val="000000"/>
                </a:solidFill>
                <a:latin typeface="Arial" charset="0"/>
              </a:defRPr>
            </a:lvl1pPr>
          </a:lstStyle>
          <a:p>
            <a:pPr>
              <a:defRPr/>
            </a:pPr>
            <a:fld id="{C67B3A5B-D207-496C-9469-69074287703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7"/>
          <p:cNvSpPr>
            <a:spLocks noGrp="1" noChangeArrowheads="1"/>
          </p:cNvSpPr>
          <p:nvPr>
            <p:ph type="sldNum" sz="quarter"/>
          </p:nvPr>
        </p:nvSpPr>
        <p:spPr>
          <a:noFill/>
          <a:ln/>
        </p:spPr>
        <p:txBody>
          <a:bodyPr/>
          <a:lstStyle/>
          <a:p>
            <a:fld id="{2686C94D-10E2-427C-A3D2-2A80B8754B22}" type="slidenum">
              <a:rPr lang="en-US" smtClean="0"/>
              <a:pPr/>
              <a:t>1</a:t>
            </a:fld>
            <a:endParaRPr lang="en-US" smtClean="0"/>
          </a:p>
        </p:txBody>
      </p:sp>
      <p:sp>
        <p:nvSpPr>
          <p:cNvPr id="44035"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A73102AA-3F0B-481C-800D-87F848ED4F0E}" type="slidenum">
              <a:rPr lang="en-US" sz="1200">
                <a:solidFill>
                  <a:srgbClr val="5F5F5F"/>
                </a:solidFill>
                <a:latin typeface="Arial" charset="0"/>
              </a:rPr>
              <a:pPr algn="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US" sz="1200">
              <a:solidFill>
                <a:srgbClr val="5F5F5F"/>
              </a:solidFill>
              <a:latin typeface="Arial" charset="0"/>
            </a:endParaRPr>
          </a:p>
        </p:txBody>
      </p:sp>
      <p:sp>
        <p:nvSpPr>
          <p:cNvPr id="44036"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44037" name="Rectangle 3"/>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p:cNvSpPr>
            <a:spLocks noGrp="1" noChangeArrowheads="1"/>
          </p:cNvSpPr>
          <p:nvPr>
            <p:ph type="sldNum" sz="quarter"/>
          </p:nvPr>
        </p:nvSpPr>
        <p:spPr>
          <a:noFill/>
          <a:ln/>
        </p:spPr>
        <p:txBody>
          <a:bodyPr/>
          <a:lstStyle/>
          <a:p>
            <a:fld id="{EB8D2477-43EE-4F18-8F03-367902DD3D4C}" type="slidenum">
              <a:rPr lang="en-US" smtClean="0"/>
              <a:pPr/>
              <a:t>10</a:t>
            </a:fld>
            <a:endParaRPr lang="en-US" smtClean="0"/>
          </a:p>
        </p:txBody>
      </p:sp>
      <p:sp>
        <p:nvSpPr>
          <p:cNvPr id="4710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47108"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7"/>
          <p:cNvSpPr>
            <a:spLocks noGrp="1" noChangeArrowheads="1"/>
          </p:cNvSpPr>
          <p:nvPr>
            <p:ph type="sldNum" sz="quarter"/>
          </p:nvPr>
        </p:nvSpPr>
        <p:spPr>
          <a:noFill/>
          <a:ln/>
        </p:spPr>
        <p:txBody>
          <a:bodyPr/>
          <a:lstStyle/>
          <a:p>
            <a:fld id="{9461E59D-1A3A-4E4A-AC7B-0A953E4F2E4B}" type="slidenum">
              <a:rPr lang="en-US" smtClean="0"/>
              <a:pPr/>
              <a:t>11</a:t>
            </a:fld>
            <a:endParaRPr lang="en-US" smtClean="0"/>
          </a:p>
        </p:txBody>
      </p:sp>
      <p:sp>
        <p:nvSpPr>
          <p:cNvPr id="4813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48132"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7"/>
          <p:cNvSpPr>
            <a:spLocks noGrp="1" noChangeArrowheads="1"/>
          </p:cNvSpPr>
          <p:nvPr>
            <p:ph type="sldNum" sz="quarter"/>
          </p:nvPr>
        </p:nvSpPr>
        <p:spPr>
          <a:noFill/>
          <a:ln/>
        </p:spPr>
        <p:txBody>
          <a:bodyPr/>
          <a:lstStyle/>
          <a:p>
            <a:fld id="{DB5E525D-7059-4905-B12B-7CB667CBB834}" type="slidenum">
              <a:rPr lang="en-US" smtClean="0"/>
              <a:pPr/>
              <a:t>12</a:t>
            </a:fld>
            <a:endParaRPr lang="en-US" smtClean="0"/>
          </a:p>
        </p:txBody>
      </p:sp>
      <p:sp>
        <p:nvSpPr>
          <p:cNvPr id="4915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49156"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7"/>
          <p:cNvSpPr>
            <a:spLocks noGrp="1" noChangeArrowheads="1"/>
          </p:cNvSpPr>
          <p:nvPr>
            <p:ph type="sldNum" sz="quarter"/>
          </p:nvPr>
        </p:nvSpPr>
        <p:spPr>
          <a:noFill/>
          <a:ln/>
        </p:spPr>
        <p:txBody>
          <a:bodyPr/>
          <a:lstStyle/>
          <a:p>
            <a:fld id="{1A8F4F03-9CA7-434B-ABE2-29827E1D18C0}" type="slidenum">
              <a:rPr lang="en-US" smtClean="0"/>
              <a:pPr/>
              <a:t>13</a:t>
            </a:fld>
            <a:endParaRPr lang="en-US" smtClean="0"/>
          </a:p>
        </p:txBody>
      </p:sp>
      <p:sp>
        <p:nvSpPr>
          <p:cNvPr id="5017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018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7"/>
          <p:cNvSpPr>
            <a:spLocks noGrp="1" noChangeArrowheads="1"/>
          </p:cNvSpPr>
          <p:nvPr>
            <p:ph type="sldNum" sz="quarter"/>
          </p:nvPr>
        </p:nvSpPr>
        <p:spPr>
          <a:noFill/>
          <a:ln/>
        </p:spPr>
        <p:txBody>
          <a:bodyPr/>
          <a:lstStyle/>
          <a:p>
            <a:fld id="{4E97D18C-ABE7-477C-9C46-8CB71BF0DB73}" type="slidenum">
              <a:rPr lang="en-US" smtClean="0"/>
              <a:pPr/>
              <a:t>14</a:t>
            </a:fld>
            <a:endParaRPr lang="en-US" smtClean="0"/>
          </a:p>
        </p:txBody>
      </p:sp>
      <p:sp>
        <p:nvSpPr>
          <p:cNvPr id="5120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1204"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7"/>
          <p:cNvSpPr>
            <a:spLocks noGrp="1" noChangeArrowheads="1"/>
          </p:cNvSpPr>
          <p:nvPr>
            <p:ph type="sldNum" sz="quarter"/>
          </p:nvPr>
        </p:nvSpPr>
        <p:spPr>
          <a:noFill/>
          <a:ln/>
        </p:spPr>
        <p:txBody>
          <a:bodyPr/>
          <a:lstStyle/>
          <a:p>
            <a:fld id="{F4FFA48C-6F23-487A-BF5B-8D6C9BFCA302}" type="slidenum">
              <a:rPr lang="en-US" smtClean="0"/>
              <a:pPr/>
              <a:t>15</a:t>
            </a:fld>
            <a:endParaRPr lang="en-US" smtClean="0"/>
          </a:p>
        </p:txBody>
      </p:sp>
      <p:sp>
        <p:nvSpPr>
          <p:cNvPr id="5222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2228"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7"/>
          <p:cNvSpPr>
            <a:spLocks noGrp="1" noChangeArrowheads="1"/>
          </p:cNvSpPr>
          <p:nvPr>
            <p:ph type="sldNum" sz="quarter"/>
          </p:nvPr>
        </p:nvSpPr>
        <p:spPr>
          <a:noFill/>
          <a:ln/>
        </p:spPr>
        <p:txBody>
          <a:bodyPr/>
          <a:lstStyle/>
          <a:p>
            <a:fld id="{DF3100D2-CEF9-439A-9F14-1D2D60760221}" type="slidenum">
              <a:rPr lang="en-US" smtClean="0"/>
              <a:pPr/>
              <a:t>16</a:t>
            </a:fld>
            <a:endParaRPr lang="en-US" smtClean="0"/>
          </a:p>
        </p:txBody>
      </p:sp>
      <p:sp>
        <p:nvSpPr>
          <p:cNvPr id="5325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3252"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p:nvPr>
        </p:nvSpPr>
        <p:spPr>
          <a:noFill/>
          <a:ln/>
        </p:spPr>
        <p:txBody>
          <a:bodyPr/>
          <a:lstStyle/>
          <a:p>
            <a:fld id="{7B6AB4BF-9612-400F-A213-6B0C27092B60}" type="slidenum">
              <a:rPr lang="en-US" smtClean="0"/>
              <a:pPr/>
              <a:t>17</a:t>
            </a:fld>
            <a:endParaRPr lang="en-US" smtClean="0"/>
          </a:p>
        </p:txBody>
      </p:sp>
      <p:sp>
        <p:nvSpPr>
          <p:cNvPr id="5427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4276"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7"/>
          <p:cNvSpPr>
            <a:spLocks noGrp="1" noChangeArrowheads="1"/>
          </p:cNvSpPr>
          <p:nvPr>
            <p:ph type="sldNum" sz="quarter"/>
          </p:nvPr>
        </p:nvSpPr>
        <p:spPr>
          <a:noFill/>
          <a:ln/>
        </p:spPr>
        <p:txBody>
          <a:bodyPr/>
          <a:lstStyle/>
          <a:p>
            <a:fld id="{CE49B87F-ED98-4F35-806E-60CB5315813C}" type="slidenum">
              <a:rPr lang="en-US" smtClean="0"/>
              <a:pPr/>
              <a:t>18</a:t>
            </a:fld>
            <a:endParaRPr lang="en-US" smtClean="0"/>
          </a:p>
        </p:txBody>
      </p:sp>
      <p:sp>
        <p:nvSpPr>
          <p:cNvPr id="5529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530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7"/>
          <p:cNvSpPr>
            <a:spLocks noGrp="1" noChangeArrowheads="1"/>
          </p:cNvSpPr>
          <p:nvPr>
            <p:ph type="sldNum" sz="quarter"/>
          </p:nvPr>
        </p:nvSpPr>
        <p:spPr>
          <a:noFill/>
          <a:ln/>
        </p:spPr>
        <p:txBody>
          <a:bodyPr/>
          <a:lstStyle/>
          <a:p>
            <a:fld id="{C3CFC3B2-B564-4E04-AEC0-F66C2D4379B0}" type="slidenum">
              <a:rPr lang="en-US" smtClean="0"/>
              <a:pPr/>
              <a:t>19</a:t>
            </a:fld>
            <a:endParaRPr lang="en-US" smtClean="0"/>
          </a:p>
        </p:txBody>
      </p:sp>
      <p:sp>
        <p:nvSpPr>
          <p:cNvPr id="5632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6324"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7"/>
          <p:cNvSpPr>
            <a:spLocks noGrp="1" noChangeArrowheads="1"/>
          </p:cNvSpPr>
          <p:nvPr>
            <p:ph type="sldNum" sz="quarter"/>
          </p:nvPr>
        </p:nvSpPr>
        <p:spPr>
          <a:noFill/>
          <a:ln/>
        </p:spPr>
        <p:txBody>
          <a:bodyPr/>
          <a:lstStyle/>
          <a:p>
            <a:fld id="{2686C94D-10E2-427C-A3D2-2A80B8754B22}" type="slidenum">
              <a:rPr lang="en-US" smtClean="0"/>
              <a:pPr/>
              <a:t>2</a:t>
            </a:fld>
            <a:endParaRPr lang="en-US" smtClean="0"/>
          </a:p>
        </p:txBody>
      </p:sp>
      <p:sp>
        <p:nvSpPr>
          <p:cNvPr id="44035"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A73102AA-3F0B-481C-800D-87F848ED4F0E}" type="slidenum">
              <a:rPr lang="en-US" sz="1200">
                <a:solidFill>
                  <a:srgbClr val="5F5F5F"/>
                </a:solidFill>
                <a:latin typeface="Arial" charset="0"/>
              </a:rPr>
              <a:pPr algn="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US" sz="1200">
              <a:solidFill>
                <a:srgbClr val="5F5F5F"/>
              </a:solidFill>
              <a:latin typeface="Arial" charset="0"/>
            </a:endParaRPr>
          </a:p>
        </p:txBody>
      </p:sp>
      <p:sp>
        <p:nvSpPr>
          <p:cNvPr id="44036"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44037" name="Rectangle 3"/>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a:ln/>
        </p:spPr>
        <p:txBody>
          <a:bodyPr/>
          <a:lstStyle/>
          <a:p>
            <a:fld id="{99B8939A-8E8E-41AC-98B6-555770FA67B1}" type="slidenum">
              <a:rPr lang="en-US" smtClean="0"/>
              <a:pPr/>
              <a:t>20</a:t>
            </a:fld>
            <a:endParaRPr lang="en-US" smtClean="0"/>
          </a:p>
        </p:txBody>
      </p:sp>
      <p:sp>
        <p:nvSpPr>
          <p:cNvPr id="5734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7348"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7"/>
          <p:cNvSpPr>
            <a:spLocks noGrp="1" noChangeArrowheads="1"/>
          </p:cNvSpPr>
          <p:nvPr>
            <p:ph type="sldNum" sz="quarter"/>
          </p:nvPr>
        </p:nvSpPr>
        <p:spPr>
          <a:noFill/>
          <a:ln/>
        </p:spPr>
        <p:txBody>
          <a:bodyPr/>
          <a:lstStyle/>
          <a:p>
            <a:fld id="{F404B923-0D03-4E60-A8BD-41049288A7D4}" type="slidenum">
              <a:rPr lang="en-US" smtClean="0"/>
              <a:pPr/>
              <a:t>21</a:t>
            </a:fld>
            <a:endParaRPr lang="en-US" smtClean="0"/>
          </a:p>
        </p:txBody>
      </p:sp>
      <p:sp>
        <p:nvSpPr>
          <p:cNvPr id="5837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8372"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7"/>
          <p:cNvSpPr>
            <a:spLocks noGrp="1" noChangeArrowheads="1"/>
          </p:cNvSpPr>
          <p:nvPr>
            <p:ph type="sldNum" sz="quarter"/>
          </p:nvPr>
        </p:nvSpPr>
        <p:spPr>
          <a:noFill/>
          <a:ln/>
        </p:spPr>
        <p:txBody>
          <a:bodyPr/>
          <a:lstStyle/>
          <a:p>
            <a:fld id="{D80E043C-5BC3-4232-BCF9-6A990D431694}" type="slidenum">
              <a:rPr lang="en-US" smtClean="0"/>
              <a:pPr/>
              <a:t>22</a:t>
            </a:fld>
            <a:endParaRPr lang="en-US" smtClean="0"/>
          </a:p>
        </p:txBody>
      </p:sp>
      <p:sp>
        <p:nvSpPr>
          <p:cNvPr id="5939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59396"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7"/>
          <p:cNvSpPr>
            <a:spLocks noGrp="1" noChangeArrowheads="1"/>
          </p:cNvSpPr>
          <p:nvPr>
            <p:ph type="sldNum" sz="quarter"/>
          </p:nvPr>
        </p:nvSpPr>
        <p:spPr>
          <a:noFill/>
          <a:ln/>
        </p:spPr>
        <p:txBody>
          <a:bodyPr/>
          <a:lstStyle/>
          <a:p>
            <a:fld id="{EE23BB9F-6852-4382-B5E0-9D6D0AF32375}" type="slidenum">
              <a:rPr lang="en-US" smtClean="0"/>
              <a:pPr/>
              <a:t>23</a:t>
            </a:fld>
            <a:endParaRPr lang="en-US" smtClean="0"/>
          </a:p>
        </p:txBody>
      </p:sp>
      <p:sp>
        <p:nvSpPr>
          <p:cNvPr id="6041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042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7"/>
          <p:cNvSpPr>
            <a:spLocks noGrp="1" noChangeArrowheads="1"/>
          </p:cNvSpPr>
          <p:nvPr>
            <p:ph type="sldNum" sz="quarter"/>
          </p:nvPr>
        </p:nvSpPr>
        <p:spPr>
          <a:noFill/>
          <a:ln/>
        </p:spPr>
        <p:txBody>
          <a:bodyPr/>
          <a:lstStyle/>
          <a:p>
            <a:fld id="{1AC3FAEA-A9C2-4D9B-8FB4-4368183294B2}" type="slidenum">
              <a:rPr lang="en-US" smtClean="0"/>
              <a:pPr/>
              <a:t>24</a:t>
            </a:fld>
            <a:endParaRPr lang="en-US" smtClean="0"/>
          </a:p>
        </p:txBody>
      </p:sp>
      <p:sp>
        <p:nvSpPr>
          <p:cNvPr id="6144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1444"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p:nvPr>
        </p:nvSpPr>
        <p:spPr>
          <a:noFill/>
          <a:ln/>
        </p:spPr>
        <p:txBody>
          <a:bodyPr/>
          <a:lstStyle/>
          <a:p>
            <a:fld id="{BB80F565-FCC8-4844-9D2D-50A76757338B}" type="slidenum">
              <a:rPr lang="en-US" smtClean="0"/>
              <a:pPr/>
              <a:t>25</a:t>
            </a:fld>
            <a:endParaRPr lang="en-US" smtClean="0"/>
          </a:p>
        </p:txBody>
      </p:sp>
      <p:sp>
        <p:nvSpPr>
          <p:cNvPr id="6246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2468"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7"/>
          <p:cNvSpPr>
            <a:spLocks noGrp="1" noChangeArrowheads="1"/>
          </p:cNvSpPr>
          <p:nvPr>
            <p:ph type="sldNum" sz="quarter"/>
          </p:nvPr>
        </p:nvSpPr>
        <p:spPr>
          <a:noFill/>
          <a:ln/>
        </p:spPr>
        <p:txBody>
          <a:bodyPr/>
          <a:lstStyle/>
          <a:p>
            <a:fld id="{B4B4DC81-D165-4327-A97D-201A53756F2A}" type="slidenum">
              <a:rPr lang="en-US" smtClean="0"/>
              <a:pPr/>
              <a:t>26</a:t>
            </a:fld>
            <a:endParaRPr lang="en-US" smtClean="0"/>
          </a:p>
        </p:txBody>
      </p:sp>
      <p:sp>
        <p:nvSpPr>
          <p:cNvPr id="6349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3492"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7"/>
          <p:cNvSpPr>
            <a:spLocks noGrp="1" noChangeArrowheads="1"/>
          </p:cNvSpPr>
          <p:nvPr>
            <p:ph type="sldNum" sz="quarter"/>
          </p:nvPr>
        </p:nvSpPr>
        <p:spPr>
          <a:noFill/>
          <a:ln/>
        </p:spPr>
        <p:txBody>
          <a:bodyPr/>
          <a:lstStyle/>
          <a:p>
            <a:fld id="{DC213A75-D608-4940-8C75-9D8816820E47}" type="slidenum">
              <a:rPr lang="en-US" smtClean="0"/>
              <a:pPr/>
              <a:t>27</a:t>
            </a:fld>
            <a:endParaRPr lang="en-US" smtClean="0"/>
          </a:p>
        </p:txBody>
      </p:sp>
      <p:sp>
        <p:nvSpPr>
          <p:cNvPr id="6451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4516"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7"/>
          <p:cNvSpPr>
            <a:spLocks noGrp="1" noChangeArrowheads="1"/>
          </p:cNvSpPr>
          <p:nvPr>
            <p:ph type="sldNum" sz="quarter"/>
          </p:nvPr>
        </p:nvSpPr>
        <p:spPr>
          <a:noFill/>
          <a:ln/>
        </p:spPr>
        <p:txBody>
          <a:bodyPr/>
          <a:lstStyle/>
          <a:p>
            <a:fld id="{C85A4F63-572D-4741-A716-6217D26430EF}" type="slidenum">
              <a:rPr lang="en-US" smtClean="0"/>
              <a:pPr/>
              <a:t>28</a:t>
            </a:fld>
            <a:endParaRPr lang="en-US" smtClean="0"/>
          </a:p>
        </p:txBody>
      </p:sp>
      <p:sp>
        <p:nvSpPr>
          <p:cNvPr id="6656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6564"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7"/>
          <p:cNvSpPr>
            <a:spLocks noGrp="1" noChangeArrowheads="1"/>
          </p:cNvSpPr>
          <p:nvPr>
            <p:ph type="sldNum" sz="quarter"/>
          </p:nvPr>
        </p:nvSpPr>
        <p:spPr>
          <a:noFill/>
          <a:ln/>
        </p:spPr>
        <p:txBody>
          <a:bodyPr/>
          <a:lstStyle/>
          <a:p>
            <a:fld id="{9D34F678-D69B-4DEF-AB46-28B23CCB6627}" type="slidenum">
              <a:rPr lang="en-US" smtClean="0"/>
              <a:pPr/>
              <a:t>30</a:t>
            </a:fld>
            <a:endParaRPr lang="en-US" smtClean="0"/>
          </a:p>
        </p:txBody>
      </p:sp>
      <p:sp>
        <p:nvSpPr>
          <p:cNvPr id="6758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7588"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7"/>
          <p:cNvSpPr>
            <a:spLocks noGrp="1" noChangeArrowheads="1"/>
          </p:cNvSpPr>
          <p:nvPr>
            <p:ph type="sldNum" sz="quarter"/>
          </p:nvPr>
        </p:nvSpPr>
        <p:spPr>
          <a:noFill/>
          <a:ln/>
        </p:spPr>
        <p:txBody>
          <a:bodyPr/>
          <a:lstStyle/>
          <a:p>
            <a:fld id="{B94EF987-6E5D-4A8A-BA32-1F3915A86CAC}" type="slidenum">
              <a:rPr lang="en-US" smtClean="0"/>
              <a:pPr/>
              <a:t>3</a:t>
            </a:fld>
            <a:endParaRPr lang="en-US" smtClean="0"/>
          </a:p>
        </p:txBody>
      </p:sp>
      <p:sp>
        <p:nvSpPr>
          <p:cNvPr id="7168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71684"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7"/>
          <p:cNvSpPr>
            <a:spLocks noGrp="1" noChangeArrowheads="1"/>
          </p:cNvSpPr>
          <p:nvPr>
            <p:ph type="sldNum" sz="quarter"/>
          </p:nvPr>
        </p:nvSpPr>
        <p:spPr>
          <a:noFill/>
          <a:ln/>
        </p:spPr>
        <p:txBody>
          <a:bodyPr/>
          <a:lstStyle/>
          <a:p>
            <a:fld id="{BAD14F8D-49A7-4051-9288-368FAFD075F3}" type="slidenum">
              <a:rPr lang="en-US" smtClean="0"/>
              <a:pPr/>
              <a:t>31</a:t>
            </a:fld>
            <a:endParaRPr lang="en-US" smtClean="0"/>
          </a:p>
        </p:txBody>
      </p:sp>
      <p:sp>
        <p:nvSpPr>
          <p:cNvPr id="6861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8612"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7"/>
          <p:cNvSpPr>
            <a:spLocks noGrp="1" noChangeArrowheads="1"/>
          </p:cNvSpPr>
          <p:nvPr>
            <p:ph type="sldNum" sz="quarter"/>
          </p:nvPr>
        </p:nvSpPr>
        <p:spPr>
          <a:noFill/>
          <a:ln/>
        </p:spPr>
        <p:txBody>
          <a:bodyPr/>
          <a:lstStyle/>
          <a:p>
            <a:fld id="{ADFB2426-8F80-4F67-BF09-0400F51AAACC}" type="slidenum">
              <a:rPr lang="en-US" smtClean="0"/>
              <a:pPr/>
              <a:t>32</a:t>
            </a:fld>
            <a:endParaRPr lang="en-US" smtClean="0"/>
          </a:p>
        </p:txBody>
      </p:sp>
      <p:sp>
        <p:nvSpPr>
          <p:cNvPr id="6963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9636"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7"/>
          <p:cNvSpPr>
            <a:spLocks noGrp="1" noChangeArrowheads="1"/>
          </p:cNvSpPr>
          <p:nvPr>
            <p:ph type="sldNum" sz="quarter"/>
          </p:nvPr>
        </p:nvSpPr>
        <p:spPr>
          <a:noFill/>
          <a:ln/>
        </p:spPr>
        <p:txBody>
          <a:bodyPr/>
          <a:lstStyle/>
          <a:p>
            <a:fld id="{1F33AC13-1BA7-4713-BF42-7C7C9F07574A}" type="slidenum">
              <a:rPr lang="en-US" smtClean="0"/>
              <a:pPr/>
              <a:t>33</a:t>
            </a:fld>
            <a:endParaRPr lang="en-US" smtClean="0"/>
          </a:p>
        </p:txBody>
      </p:sp>
      <p:sp>
        <p:nvSpPr>
          <p:cNvPr id="7065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7066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7"/>
          <p:cNvSpPr>
            <a:spLocks noGrp="1" noChangeArrowheads="1"/>
          </p:cNvSpPr>
          <p:nvPr>
            <p:ph type="sldNum" sz="quarter"/>
          </p:nvPr>
        </p:nvSpPr>
        <p:spPr>
          <a:noFill/>
          <a:ln/>
        </p:spPr>
        <p:txBody>
          <a:bodyPr/>
          <a:lstStyle/>
          <a:p>
            <a:fld id="{AD450286-A7C4-4B46-A8BB-34C932C992B0}" type="slidenum">
              <a:rPr lang="en-US" smtClean="0"/>
              <a:pPr/>
              <a:t>34</a:t>
            </a:fld>
            <a:endParaRPr lang="en-US" smtClean="0"/>
          </a:p>
        </p:txBody>
      </p:sp>
      <p:sp>
        <p:nvSpPr>
          <p:cNvPr id="7270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72708"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7"/>
          <p:cNvSpPr>
            <a:spLocks noGrp="1" noChangeArrowheads="1"/>
          </p:cNvSpPr>
          <p:nvPr>
            <p:ph type="sldNum" sz="quarter"/>
          </p:nvPr>
        </p:nvSpPr>
        <p:spPr>
          <a:noFill/>
          <a:ln/>
        </p:spPr>
        <p:txBody>
          <a:bodyPr/>
          <a:lstStyle/>
          <a:p>
            <a:fld id="{FD7623EA-588F-4804-A528-1ED39693C00E}" type="slidenum">
              <a:rPr lang="en-US" smtClean="0"/>
              <a:pPr/>
              <a:t>35</a:t>
            </a:fld>
            <a:endParaRPr lang="en-US" smtClean="0"/>
          </a:p>
        </p:txBody>
      </p:sp>
      <p:sp>
        <p:nvSpPr>
          <p:cNvPr id="6553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554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7"/>
          <p:cNvSpPr>
            <a:spLocks noGrp="1" noChangeArrowheads="1"/>
          </p:cNvSpPr>
          <p:nvPr>
            <p:ph type="sldNum" sz="quarter"/>
          </p:nvPr>
        </p:nvSpPr>
        <p:spPr>
          <a:noFill/>
          <a:ln/>
        </p:spPr>
        <p:txBody>
          <a:bodyPr/>
          <a:lstStyle/>
          <a:p>
            <a:fld id="{A47F24BF-E63A-4AE5-A989-29F35EEA4302}" type="slidenum">
              <a:rPr lang="en-US" smtClean="0"/>
              <a:pPr/>
              <a:t>36</a:t>
            </a:fld>
            <a:endParaRPr lang="en-US" smtClean="0"/>
          </a:p>
        </p:txBody>
      </p:sp>
      <p:sp>
        <p:nvSpPr>
          <p:cNvPr id="7373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73732"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
        <p:nvSpPr>
          <p:cNvPr id="73733"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9F04D3E-288B-4534-ADC2-1D7749B0BDC6}" type="slidenum">
              <a:rPr lang="en-US" sz="1200">
                <a:solidFill>
                  <a:srgbClr val="5F5F5F"/>
                </a:solidFill>
                <a:latin typeface="Arial" charset="0"/>
              </a:rPr>
              <a:pPr algn="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36</a:t>
            </a:fld>
            <a:endParaRPr lang="en-US" sz="1200">
              <a:solidFill>
                <a:srgbClr val="5F5F5F"/>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7"/>
          <p:cNvSpPr>
            <a:spLocks noGrp="1" noChangeArrowheads="1"/>
          </p:cNvSpPr>
          <p:nvPr>
            <p:ph type="sldNum" sz="quarter"/>
          </p:nvPr>
        </p:nvSpPr>
        <p:spPr>
          <a:noFill/>
          <a:ln/>
        </p:spPr>
        <p:txBody>
          <a:bodyPr/>
          <a:lstStyle/>
          <a:p>
            <a:fld id="{FD7623EA-588F-4804-A528-1ED39693C00E}" type="slidenum">
              <a:rPr lang="en-US" smtClean="0"/>
              <a:pPr/>
              <a:t>4</a:t>
            </a:fld>
            <a:endParaRPr lang="en-US" smtClean="0"/>
          </a:p>
        </p:txBody>
      </p:sp>
      <p:sp>
        <p:nvSpPr>
          <p:cNvPr id="6553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554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7"/>
          <p:cNvSpPr>
            <a:spLocks noGrp="1" noChangeArrowheads="1"/>
          </p:cNvSpPr>
          <p:nvPr>
            <p:ph type="sldNum" sz="quarter"/>
          </p:nvPr>
        </p:nvSpPr>
        <p:spPr>
          <a:noFill/>
          <a:ln/>
        </p:spPr>
        <p:txBody>
          <a:bodyPr/>
          <a:lstStyle/>
          <a:p>
            <a:fld id="{FD7623EA-588F-4804-A528-1ED39693C00E}" type="slidenum">
              <a:rPr lang="en-US" smtClean="0"/>
              <a:pPr/>
              <a:t>5</a:t>
            </a:fld>
            <a:endParaRPr lang="en-US" smtClean="0"/>
          </a:p>
        </p:txBody>
      </p:sp>
      <p:sp>
        <p:nvSpPr>
          <p:cNvPr id="6553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554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7"/>
          <p:cNvSpPr>
            <a:spLocks noGrp="1" noChangeArrowheads="1"/>
          </p:cNvSpPr>
          <p:nvPr>
            <p:ph type="sldNum" sz="quarter"/>
          </p:nvPr>
        </p:nvSpPr>
        <p:spPr>
          <a:noFill/>
          <a:ln/>
        </p:spPr>
        <p:txBody>
          <a:bodyPr/>
          <a:lstStyle/>
          <a:p>
            <a:fld id="{FD7623EA-588F-4804-A528-1ED39693C00E}" type="slidenum">
              <a:rPr lang="en-US" smtClean="0"/>
              <a:pPr/>
              <a:t>6</a:t>
            </a:fld>
            <a:endParaRPr lang="en-US" smtClean="0"/>
          </a:p>
        </p:txBody>
      </p:sp>
      <p:sp>
        <p:nvSpPr>
          <p:cNvPr id="6553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554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7"/>
          <p:cNvSpPr>
            <a:spLocks noGrp="1" noChangeArrowheads="1"/>
          </p:cNvSpPr>
          <p:nvPr>
            <p:ph type="sldNum" sz="quarter"/>
          </p:nvPr>
        </p:nvSpPr>
        <p:spPr>
          <a:noFill/>
          <a:ln/>
        </p:spPr>
        <p:txBody>
          <a:bodyPr/>
          <a:lstStyle/>
          <a:p>
            <a:fld id="{FD7623EA-588F-4804-A528-1ED39693C00E}" type="slidenum">
              <a:rPr lang="en-US" smtClean="0"/>
              <a:pPr/>
              <a:t>7</a:t>
            </a:fld>
            <a:endParaRPr lang="en-US" smtClean="0"/>
          </a:p>
        </p:txBody>
      </p:sp>
      <p:sp>
        <p:nvSpPr>
          <p:cNvPr id="6553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554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7"/>
          <p:cNvSpPr>
            <a:spLocks noGrp="1" noChangeArrowheads="1"/>
          </p:cNvSpPr>
          <p:nvPr>
            <p:ph type="sldNum" sz="quarter"/>
          </p:nvPr>
        </p:nvSpPr>
        <p:spPr>
          <a:noFill/>
          <a:ln/>
        </p:spPr>
        <p:txBody>
          <a:bodyPr/>
          <a:lstStyle/>
          <a:p>
            <a:fld id="{CBBD22B2-AC0B-4A13-A2CC-DCA846766047}" type="slidenum">
              <a:rPr lang="en-US" smtClean="0"/>
              <a:pPr/>
              <a:t>8</a:t>
            </a:fld>
            <a:endParaRPr lang="en-US" smtClean="0"/>
          </a:p>
        </p:txBody>
      </p:sp>
      <p:sp>
        <p:nvSpPr>
          <p:cNvPr id="4505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45060"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7"/>
          <p:cNvSpPr>
            <a:spLocks noGrp="1" noChangeArrowheads="1"/>
          </p:cNvSpPr>
          <p:nvPr>
            <p:ph type="sldNum" sz="quarter"/>
          </p:nvPr>
        </p:nvSpPr>
        <p:spPr>
          <a:noFill/>
          <a:ln/>
        </p:spPr>
        <p:txBody>
          <a:bodyPr/>
          <a:lstStyle/>
          <a:p>
            <a:fld id="{8209CA0F-FC0D-4666-9DF7-D1C07FEF5455}" type="slidenum">
              <a:rPr lang="en-US" smtClean="0"/>
              <a:pPr/>
              <a:t>9</a:t>
            </a:fld>
            <a:endParaRPr lang="en-US" smtClean="0"/>
          </a:p>
        </p:txBody>
      </p:sp>
      <p:sp>
        <p:nvSpPr>
          <p:cNvPr id="4608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46084" name="Rectangle 2"/>
          <p:cNvSpPr>
            <a:spLocks noGrp="1" noChangeArrowheads="1"/>
          </p:cNvSpPr>
          <p:nvPr>
            <p:ph type="body" idx="1"/>
          </p:nvPr>
        </p:nvSpPr>
        <p:spPr>
          <a:xfrm>
            <a:off x="685800" y="4343400"/>
            <a:ext cx="5486400" cy="4114800"/>
          </a:xfrm>
          <a:noFill/>
          <a:ln/>
        </p:spPr>
        <p:txBody>
          <a:bodyPr wrap="none" anchor="ctr"/>
          <a:lstStyle/>
          <a:p>
            <a:endParaRPr lang="ro-RO"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64763A8B-E1AF-4228-A3EA-E66EF1D192B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94787604-2B1A-45E2-8BD8-0C892252423B}" type="slidenum">
              <a:rPr lang="en-US"/>
              <a:pPr>
                <a:defRPr/>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11"/>
          <p:cNvSpPr>
            <a:spLocks noGrp="1" noChangeArrowheads="1"/>
          </p:cNvSpPr>
          <p:nvPr>
            <p:ph type="sldNum" idx="10"/>
          </p:nvPr>
        </p:nvSpPr>
        <p:spPr>
          <a:ln/>
        </p:spPr>
        <p:txBody>
          <a:bodyPr/>
          <a:lstStyle>
            <a:lvl1pPr>
              <a:defRPr/>
            </a:lvl1pPr>
          </a:lstStyle>
          <a:p>
            <a:pPr>
              <a:defRPr/>
            </a:pPr>
            <a:fld id="{C814404B-159D-4989-8A92-5EA165F5FFA6}"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1"/>
          <p:cNvSpPr>
            <a:spLocks noGrp="1" noChangeArrowheads="1"/>
          </p:cNvSpPr>
          <p:nvPr>
            <p:ph type="sldNum" idx="10"/>
          </p:nvPr>
        </p:nvSpPr>
        <p:spPr>
          <a:ln/>
        </p:spPr>
        <p:txBody>
          <a:bodyPr/>
          <a:lstStyle>
            <a:lvl1pPr>
              <a:defRPr/>
            </a:lvl1pPr>
          </a:lstStyle>
          <a:p>
            <a:pPr>
              <a:defRPr/>
            </a:pPr>
            <a:fld id="{F52CA8E4-395C-4702-95A5-0587CFCEBF77}"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11"/>
          <p:cNvSpPr>
            <a:spLocks noGrp="1" noChangeArrowheads="1"/>
          </p:cNvSpPr>
          <p:nvPr>
            <p:ph type="sldNum" idx="10"/>
          </p:nvPr>
        </p:nvSpPr>
        <p:spPr>
          <a:ln/>
        </p:spPr>
        <p:txBody>
          <a:bodyPr/>
          <a:lstStyle>
            <a:lvl1pPr>
              <a:defRPr/>
            </a:lvl1pPr>
          </a:lstStyle>
          <a:p>
            <a:pPr>
              <a:defRPr/>
            </a:pPr>
            <a:fld id="{5EE843D9-EAB3-492E-AB4D-43DD9049B8E3}"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3656013"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265613" y="1600200"/>
            <a:ext cx="3657600"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11"/>
          <p:cNvSpPr>
            <a:spLocks noGrp="1" noChangeArrowheads="1"/>
          </p:cNvSpPr>
          <p:nvPr>
            <p:ph type="sldNum" idx="10"/>
          </p:nvPr>
        </p:nvSpPr>
        <p:spPr>
          <a:ln/>
        </p:spPr>
        <p:txBody>
          <a:bodyPr/>
          <a:lstStyle>
            <a:lvl1pPr>
              <a:defRPr/>
            </a:lvl1pPr>
          </a:lstStyle>
          <a:p>
            <a:pPr>
              <a:defRPr/>
            </a:pPr>
            <a:fld id="{41B90323-D2A3-4A3F-8F33-163B659424B2}" type="slidenum">
              <a:rPr lang="en-US"/>
              <a:pPr>
                <a:defRPr/>
              </a:pPr>
              <a:t>‹#›</a:t>
            </a:fld>
            <a:endParaRPr lang="en-US"/>
          </a:p>
        </p:txBody>
      </p:sp>
      <p:sp>
        <p:nvSpPr>
          <p:cNvPr id="6"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11"/>
          <p:cNvSpPr>
            <a:spLocks noGrp="1" noChangeArrowheads="1"/>
          </p:cNvSpPr>
          <p:nvPr>
            <p:ph type="sldNum" idx="10"/>
          </p:nvPr>
        </p:nvSpPr>
        <p:spPr>
          <a:ln/>
        </p:spPr>
        <p:txBody>
          <a:bodyPr/>
          <a:lstStyle>
            <a:lvl1pPr>
              <a:defRPr/>
            </a:lvl1pPr>
          </a:lstStyle>
          <a:p>
            <a:pPr>
              <a:defRPr/>
            </a:pPr>
            <a:fld id="{6C49FCBE-EAEE-460E-A08F-080CDF618BCA}" type="slidenum">
              <a:rPr lang="en-US"/>
              <a:pPr>
                <a:defRPr/>
              </a:pPr>
              <a:t>‹#›</a:t>
            </a:fld>
            <a:endParaRPr lang="en-US"/>
          </a:p>
        </p:txBody>
      </p:sp>
      <p:sp>
        <p:nvSpPr>
          <p:cNvPr id="8"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11"/>
          <p:cNvSpPr>
            <a:spLocks noGrp="1" noChangeArrowheads="1"/>
          </p:cNvSpPr>
          <p:nvPr>
            <p:ph type="sldNum" idx="10"/>
          </p:nvPr>
        </p:nvSpPr>
        <p:spPr>
          <a:ln/>
        </p:spPr>
        <p:txBody>
          <a:bodyPr/>
          <a:lstStyle>
            <a:lvl1pPr>
              <a:defRPr/>
            </a:lvl1pPr>
          </a:lstStyle>
          <a:p>
            <a:pPr>
              <a:defRPr/>
            </a:pPr>
            <a:fld id="{CD0AAD08-000B-4CAA-A686-529E3E122592}" type="slidenum">
              <a:rPr lang="en-US"/>
              <a:pPr>
                <a:defRPr/>
              </a:pPr>
              <a:t>‹#›</a:t>
            </a:fld>
            <a:endParaRPr lang="en-US"/>
          </a:p>
        </p:txBody>
      </p:sp>
      <p:sp>
        <p:nvSpPr>
          <p:cNvPr id="4"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11"/>
          <p:cNvSpPr>
            <a:spLocks noGrp="1" noChangeArrowheads="1"/>
          </p:cNvSpPr>
          <p:nvPr>
            <p:ph type="sldNum" idx="10"/>
          </p:nvPr>
        </p:nvSpPr>
        <p:spPr>
          <a:ln/>
        </p:spPr>
        <p:txBody>
          <a:bodyPr/>
          <a:lstStyle>
            <a:lvl1pPr>
              <a:defRPr/>
            </a:lvl1pPr>
          </a:lstStyle>
          <a:p>
            <a:pPr>
              <a:defRPr/>
            </a:pPr>
            <a:fld id="{159C5E22-DE53-4A55-84A1-6F88C086A910}" type="slidenum">
              <a:rPr lang="en-US"/>
              <a:pPr>
                <a:defRPr/>
              </a:pPr>
              <a:t>‹#›</a:t>
            </a:fld>
            <a:endParaRPr lang="en-US"/>
          </a:p>
        </p:txBody>
      </p:sp>
      <p:sp>
        <p:nvSpPr>
          <p:cNvPr id="3"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11"/>
          <p:cNvSpPr>
            <a:spLocks noGrp="1" noChangeArrowheads="1"/>
          </p:cNvSpPr>
          <p:nvPr>
            <p:ph type="sldNum" idx="10"/>
          </p:nvPr>
        </p:nvSpPr>
        <p:spPr>
          <a:ln/>
        </p:spPr>
        <p:txBody>
          <a:bodyPr/>
          <a:lstStyle>
            <a:lvl1pPr>
              <a:defRPr/>
            </a:lvl1pPr>
          </a:lstStyle>
          <a:p>
            <a:pPr>
              <a:defRPr/>
            </a:pPr>
            <a:fld id="{97F43341-AD55-4BF8-BECA-85B9319994D0}" type="slidenum">
              <a:rPr lang="en-US"/>
              <a:pPr>
                <a:defRPr/>
              </a:pPr>
              <a:t>‹#›</a:t>
            </a:fld>
            <a:endParaRPr lang="en-US"/>
          </a:p>
        </p:txBody>
      </p:sp>
      <p:sp>
        <p:nvSpPr>
          <p:cNvPr id="6"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11"/>
          <p:cNvSpPr>
            <a:spLocks noGrp="1" noChangeArrowheads="1"/>
          </p:cNvSpPr>
          <p:nvPr>
            <p:ph type="sldNum" idx="10"/>
          </p:nvPr>
        </p:nvSpPr>
        <p:spPr>
          <a:ln/>
        </p:spPr>
        <p:txBody>
          <a:bodyPr/>
          <a:lstStyle>
            <a:lvl1pPr>
              <a:defRPr/>
            </a:lvl1pPr>
          </a:lstStyle>
          <a:p>
            <a:pPr>
              <a:defRPr/>
            </a:pPr>
            <a:fld id="{0AF0AB22-01E6-4A25-9BF0-D318A92CBBD8}" type="slidenum">
              <a:rPr lang="en-US"/>
              <a:pPr>
                <a:defRPr/>
              </a:pPr>
              <a:t>‹#›</a:t>
            </a:fld>
            <a:endParaRPr lang="en-US"/>
          </a:p>
        </p:txBody>
      </p:sp>
      <p:sp>
        <p:nvSpPr>
          <p:cNvPr id="6"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1"/>
          <p:cNvSpPr>
            <a:spLocks noGrp="1" noChangeArrowheads="1"/>
          </p:cNvSpPr>
          <p:nvPr>
            <p:ph type="sldNum" idx="10"/>
          </p:nvPr>
        </p:nvSpPr>
        <p:spPr>
          <a:ln/>
        </p:spPr>
        <p:txBody>
          <a:bodyPr/>
          <a:lstStyle>
            <a:lvl1pPr>
              <a:defRPr/>
            </a:lvl1pPr>
          </a:lstStyle>
          <a:p>
            <a:pPr>
              <a:defRPr/>
            </a:pPr>
            <a:fld id="{8F08671E-23F9-4A50-A4F8-010FF164FEE4}"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991350" y="1676400"/>
            <a:ext cx="1693863" cy="444817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1905000" y="1676400"/>
            <a:ext cx="4933950" cy="444817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6ED6634F-13D6-4EFF-84B8-2405C72D120B}" type="slidenum">
              <a:rPr lang="en-US"/>
              <a:pPr>
                <a:defRPr/>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057900" y="274638"/>
            <a:ext cx="1865313" cy="6197600"/>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5448300" cy="61976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1"/>
          <p:cNvSpPr>
            <a:spLocks noGrp="1" noChangeArrowheads="1"/>
          </p:cNvSpPr>
          <p:nvPr>
            <p:ph type="sldNum" idx="10"/>
          </p:nvPr>
        </p:nvSpPr>
        <p:spPr>
          <a:ln/>
        </p:spPr>
        <p:txBody>
          <a:bodyPr/>
          <a:lstStyle>
            <a:lvl1pPr>
              <a:defRPr/>
            </a:lvl1pPr>
          </a:lstStyle>
          <a:p>
            <a:pPr>
              <a:defRPr/>
            </a:pPr>
            <a:fld id="{3444EE44-2FF2-44A3-8B11-F9D998B2CF05}"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530795BC-B795-439B-8A47-C3A7D7068EF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F305D86E-7DB0-46FC-BA66-15EB57F2B33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F7790152-F1AB-400B-BB55-F4E969B183D8}"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1752600" y="2819400"/>
            <a:ext cx="3465513" cy="3122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5370513" y="2819400"/>
            <a:ext cx="3467100" cy="3122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5"/>
          <p:cNvSpPr>
            <a:spLocks noGrp="1" noChangeArrowheads="1"/>
          </p:cNvSpPr>
          <p:nvPr>
            <p:ph type="sldNum" idx="11"/>
          </p:nvPr>
        </p:nvSpPr>
        <p:spPr>
          <a:ln/>
        </p:spPr>
        <p:txBody>
          <a:bodyPr/>
          <a:lstStyle>
            <a:lvl1pPr>
              <a:defRPr/>
            </a:lvl1pPr>
          </a:lstStyle>
          <a:p>
            <a:pPr>
              <a:defRPr/>
            </a:pPr>
            <a:fld id="{45D47656-B86D-4099-992F-6F88D400778F}"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8" name="Rectangle 5"/>
          <p:cNvSpPr>
            <a:spLocks noGrp="1" noChangeArrowheads="1"/>
          </p:cNvSpPr>
          <p:nvPr>
            <p:ph type="sldNum" idx="11"/>
          </p:nvPr>
        </p:nvSpPr>
        <p:spPr>
          <a:ln/>
        </p:spPr>
        <p:txBody>
          <a:bodyPr/>
          <a:lstStyle>
            <a:lvl1pPr>
              <a:defRPr/>
            </a:lvl1pPr>
          </a:lstStyle>
          <a:p>
            <a:pPr>
              <a:defRPr/>
            </a:pPr>
            <a:fld id="{32562ADA-DE39-4779-8F0F-80AA675B7B3E}"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4" name="Rectangle 5"/>
          <p:cNvSpPr>
            <a:spLocks noGrp="1" noChangeArrowheads="1"/>
          </p:cNvSpPr>
          <p:nvPr>
            <p:ph type="sldNum" idx="11"/>
          </p:nvPr>
        </p:nvSpPr>
        <p:spPr>
          <a:ln/>
        </p:spPr>
        <p:txBody>
          <a:bodyPr/>
          <a:lstStyle>
            <a:lvl1pPr>
              <a:defRPr/>
            </a:lvl1pPr>
          </a:lstStyle>
          <a:p>
            <a:pPr>
              <a:defRPr/>
            </a:pPr>
            <a:fld id="{C7444B74-B87A-45D4-A1F8-E3542BD37738}"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3" name="Rectangle 5"/>
          <p:cNvSpPr>
            <a:spLocks noGrp="1" noChangeArrowheads="1"/>
          </p:cNvSpPr>
          <p:nvPr>
            <p:ph type="sldNum" idx="11"/>
          </p:nvPr>
        </p:nvSpPr>
        <p:spPr>
          <a:ln/>
        </p:spPr>
        <p:txBody>
          <a:bodyPr/>
          <a:lstStyle>
            <a:lvl1pPr>
              <a:defRPr/>
            </a:lvl1pPr>
          </a:lstStyle>
          <a:p>
            <a:pPr>
              <a:defRPr/>
            </a:pPr>
            <a:fld id="{AB7B8DDF-B4A9-4D60-9CA9-F9BD031D8CC6}"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5"/>
          <p:cNvSpPr>
            <a:spLocks noGrp="1" noChangeArrowheads="1"/>
          </p:cNvSpPr>
          <p:nvPr>
            <p:ph type="sldNum" idx="11"/>
          </p:nvPr>
        </p:nvSpPr>
        <p:spPr>
          <a:ln/>
        </p:spPr>
        <p:txBody>
          <a:bodyPr/>
          <a:lstStyle>
            <a:lvl1pPr>
              <a:defRPr/>
            </a:lvl1pPr>
          </a:lstStyle>
          <a:p>
            <a:pPr>
              <a:defRPr/>
            </a:pPr>
            <a:fld id="{3476AAD3-8084-46C2-B7E5-E287BF06A80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44D1C758-367F-474A-A856-BCA91BDA5254}"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5"/>
          <p:cNvSpPr>
            <a:spLocks noGrp="1" noChangeArrowheads="1"/>
          </p:cNvSpPr>
          <p:nvPr>
            <p:ph type="sldNum" idx="11"/>
          </p:nvPr>
        </p:nvSpPr>
        <p:spPr>
          <a:ln/>
        </p:spPr>
        <p:txBody>
          <a:bodyPr/>
          <a:lstStyle>
            <a:lvl1pPr>
              <a:defRPr/>
            </a:lvl1pPr>
          </a:lstStyle>
          <a:p>
            <a:pPr>
              <a:defRPr/>
            </a:pPr>
            <a:fld id="{B00B5BD0-C960-4A19-AF97-FB44EAB6CB53}"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F83B8952-14C2-4F59-A80A-C3C00A72D5A1}"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7067550" y="1676400"/>
            <a:ext cx="1770063" cy="4265613"/>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1752600" y="1676400"/>
            <a:ext cx="5162550" cy="4265613"/>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20E2FE90-6D76-4352-AB53-1FF523C38DB8}"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11"/>
          <p:cNvSpPr>
            <a:spLocks noGrp="1" noChangeArrowheads="1"/>
          </p:cNvSpPr>
          <p:nvPr>
            <p:ph type="sldNum" idx="11"/>
          </p:nvPr>
        </p:nvSpPr>
        <p:spPr>
          <a:ln/>
        </p:spPr>
        <p:txBody>
          <a:bodyPr/>
          <a:lstStyle>
            <a:lvl1pPr>
              <a:defRPr/>
            </a:lvl1pPr>
          </a:lstStyle>
          <a:p>
            <a:pPr>
              <a:defRPr/>
            </a:pPr>
            <a:fld id="{41E4E093-6885-4DF6-A93F-B77F446B2146}"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11"/>
          <p:cNvSpPr>
            <a:spLocks noGrp="1" noChangeArrowheads="1"/>
          </p:cNvSpPr>
          <p:nvPr>
            <p:ph type="sldNum" idx="11"/>
          </p:nvPr>
        </p:nvSpPr>
        <p:spPr>
          <a:ln/>
        </p:spPr>
        <p:txBody>
          <a:bodyPr/>
          <a:lstStyle>
            <a:lvl1pPr>
              <a:defRPr/>
            </a:lvl1pPr>
          </a:lstStyle>
          <a:p>
            <a:pPr>
              <a:defRPr/>
            </a:pPr>
            <a:fld id="{98AD0BB9-C3C8-4EED-9AC3-5F44887DBA70}"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11"/>
          <p:cNvSpPr>
            <a:spLocks noGrp="1" noChangeArrowheads="1"/>
          </p:cNvSpPr>
          <p:nvPr>
            <p:ph type="sldNum" idx="11"/>
          </p:nvPr>
        </p:nvSpPr>
        <p:spPr>
          <a:ln/>
        </p:spPr>
        <p:txBody>
          <a:bodyPr/>
          <a:lstStyle>
            <a:lvl1pPr>
              <a:defRPr/>
            </a:lvl1pPr>
          </a:lstStyle>
          <a:p>
            <a:pPr>
              <a:defRPr/>
            </a:pPr>
            <a:fld id="{45B5631C-5349-4311-B143-D00C01956133}"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3656013"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265613" y="1600200"/>
            <a:ext cx="3657600"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11"/>
          <p:cNvSpPr>
            <a:spLocks noGrp="1" noChangeArrowheads="1"/>
          </p:cNvSpPr>
          <p:nvPr>
            <p:ph type="sldNum" idx="11"/>
          </p:nvPr>
        </p:nvSpPr>
        <p:spPr>
          <a:ln/>
        </p:spPr>
        <p:txBody>
          <a:bodyPr/>
          <a:lstStyle>
            <a:lvl1pPr>
              <a:defRPr/>
            </a:lvl1pPr>
          </a:lstStyle>
          <a:p>
            <a:pPr>
              <a:defRPr/>
            </a:pPr>
            <a:fld id="{3DAF41AC-B22B-4E18-84D8-304BA7CB9044}"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8" name="Rectangle 11"/>
          <p:cNvSpPr>
            <a:spLocks noGrp="1" noChangeArrowheads="1"/>
          </p:cNvSpPr>
          <p:nvPr>
            <p:ph type="sldNum" idx="11"/>
          </p:nvPr>
        </p:nvSpPr>
        <p:spPr>
          <a:ln/>
        </p:spPr>
        <p:txBody>
          <a:bodyPr/>
          <a:lstStyle>
            <a:lvl1pPr>
              <a:defRPr/>
            </a:lvl1pPr>
          </a:lstStyle>
          <a:p>
            <a:pPr>
              <a:defRPr/>
            </a:pPr>
            <a:fld id="{E58AFBE8-562B-4258-8BCF-77C8C7D4A009}"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4" name="Rectangle 11"/>
          <p:cNvSpPr>
            <a:spLocks noGrp="1" noChangeArrowheads="1"/>
          </p:cNvSpPr>
          <p:nvPr>
            <p:ph type="sldNum" idx="11"/>
          </p:nvPr>
        </p:nvSpPr>
        <p:spPr>
          <a:ln/>
        </p:spPr>
        <p:txBody>
          <a:bodyPr/>
          <a:lstStyle>
            <a:lvl1pPr>
              <a:defRPr/>
            </a:lvl1pPr>
          </a:lstStyle>
          <a:p>
            <a:pPr>
              <a:defRPr/>
            </a:pPr>
            <a:fld id="{0043D26F-8504-48D6-9B19-B15BEE501D4A}"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3" name="Rectangle 11"/>
          <p:cNvSpPr>
            <a:spLocks noGrp="1" noChangeArrowheads="1"/>
          </p:cNvSpPr>
          <p:nvPr>
            <p:ph type="sldNum" idx="11"/>
          </p:nvPr>
        </p:nvSpPr>
        <p:spPr>
          <a:ln/>
        </p:spPr>
        <p:txBody>
          <a:bodyPr/>
          <a:lstStyle>
            <a:lvl1pPr>
              <a:defRPr/>
            </a:lvl1pPr>
          </a:lstStyle>
          <a:p>
            <a:pPr>
              <a:defRPr/>
            </a:pPr>
            <a:fld id="{847CA3B3-208A-4937-AA76-4CB55DFE030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389D2DBA-DD3C-45FA-90B1-3AE3FA17B264}"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11"/>
          <p:cNvSpPr>
            <a:spLocks noGrp="1" noChangeArrowheads="1"/>
          </p:cNvSpPr>
          <p:nvPr>
            <p:ph type="sldNum" idx="11"/>
          </p:nvPr>
        </p:nvSpPr>
        <p:spPr>
          <a:ln/>
        </p:spPr>
        <p:txBody>
          <a:bodyPr/>
          <a:lstStyle>
            <a:lvl1pPr>
              <a:defRPr/>
            </a:lvl1pPr>
          </a:lstStyle>
          <a:p>
            <a:pPr>
              <a:defRPr/>
            </a:pPr>
            <a:fld id="{2D51497D-7FFC-4568-8785-6D87828FC2EE}"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11"/>
          <p:cNvSpPr>
            <a:spLocks noGrp="1" noChangeArrowheads="1"/>
          </p:cNvSpPr>
          <p:nvPr>
            <p:ph type="sldNum" idx="11"/>
          </p:nvPr>
        </p:nvSpPr>
        <p:spPr>
          <a:ln/>
        </p:spPr>
        <p:txBody>
          <a:bodyPr/>
          <a:lstStyle>
            <a:lvl1pPr>
              <a:defRPr/>
            </a:lvl1pPr>
          </a:lstStyle>
          <a:p>
            <a:pPr>
              <a:defRPr/>
            </a:pPr>
            <a:fld id="{D0C3A2CA-B944-487A-B40F-E76B57278722}"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11"/>
          <p:cNvSpPr>
            <a:spLocks noGrp="1" noChangeArrowheads="1"/>
          </p:cNvSpPr>
          <p:nvPr>
            <p:ph type="sldNum" idx="11"/>
          </p:nvPr>
        </p:nvSpPr>
        <p:spPr>
          <a:ln/>
        </p:spPr>
        <p:txBody>
          <a:bodyPr/>
          <a:lstStyle>
            <a:lvl1pPr>
              <a:defRPr/>
            </a:lvl1pPr>
          </a:lstStyle>
          <a:p>
            <a:pPr>
              <a:defRPr/>
            </a:pPr>
            <a:fld id="{A4876DE4-E5C4-4F3E-B149-B1E99A4AEE38}"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057900" y="274638"/>
            <a:ext cx="1865313" cy="6197600"/>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5448300" cy="61976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5"/>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11"/>
          <p:cNvSpPr>
            <a:spLocks noGrp="1" noChangeArrowheads="1"/>
          </p:cNvSpPr>
          <p:nvPr>
            <p:ph type="sldNum" idx="11"/>
          </p:nvPr>
        </p:nvSpPr>
        <p:spPr>
          <a:ln/>
        </p:spPr>
        <p:txBody>
          <a:bodyPr/>
          <a:lstStyle>
            <a:lvl1pPr>
              <a:defRPr/>
            </a:lvl1pPr>
          </a:lstStyle>
          <a:p>
            <a:pPr>
              <a:defRPr/>
            </a:pPr>
            <a:fld id="{56AA1E5A-8A10-4108-BF4F-9989D6737893}"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0E3C7183-BB77-4991-B8F8-2DEE4DF0CF30}"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F44C5924-1756-4C55-BC9A-FF7206BE6812}"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972780BD-9C15-4025-983E-FE6668B3C816}"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1905000" y="2819400"/>
            <a:ext cx="3313113" cy="3305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5370513" y="2819400"/>
            <a:ext cx="3314700" cy="3305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5"/>
          <p:cNvSpPr>
            <a:spLocks noGrp="1" noChangeArrowheads="1"/>
          </p:cNvSpPr>
          <p:nvPr>
            <p:ph type="sldNum" idx="11"/>
          </p:nvPr>
        </p:nvSpPr>
        <p:spPr>
          <a:ln/>
        </p:spPr>
        <p:txBody>
          <a:bodyPr/>
          <a:lstStyle>
            <a:lvl1pPr>
              <a:defRPr/>
            </a:lvl1pPr>
          </a:lstStyle>
          <a:p>
            <a:pPr>
              <a:defRPr/>
            </a:pPr>
            <a:fld id="{03C884F1-D4A6-471D-89B5-78C35EBF8CC1}"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8" name="Rectangle 5"/>
          <p:cNvSpPr>
            <a:spLocks noGrp="1" noChangeArrowheads="1"/>
          </p:cNvSpPr>
          <p:nvPr>
            <p:ph type="sldNum" idx="11"/>
          </p:nvPr>
        </p:nvSpPr>
        <p:spPr>
          <a:ln/>
        </p:spPr>
        <p:txBody>
          <a:bodyPr/>
          <a:lstStyle>
            <a:lvl1pPr>
              <a:defRPr/>
            </a:lvl1pPr>
          </a:lstStyle>
          <a:p>
            <a:pPr>
              <a:defRPr/>
            </a:pPr>
            <a:fld id="{4541F3A3-B9CC-46B5-B8D3-16E419B9D2BA}"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4" name="Rectangle 5"/>
          <p:cNvSpPr>
            <a:spLocks noGrp="1" noChangeArrowheads="1"/>
          </p:cNvSpPr>
          <p:nvPr>
            <p:ph type="sldNum" idx="11"/>
          </p:nvPr>
        </p:nvSpPr>
        <p:spPr>
          <a:ln/>
        </p:spPr>
        <p:txBody>
          <a:bodyPr/>
          <a:lstStyle>
            <a:lvl1pPr>
              <a:defRPr/>
            </a:lvl1pPr>
          </a:lstStyle>
          <a:p>
            <a:pPr>
              <a:defRPr/>
            </a:pPr>
            <a:fld id="{3B7DDF33-E426-416B-8566-0F25FC348FA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1905000" y="2819400"/>
            <a:ext cx="3313113" cy="3305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5370513" y="2819400"/>
            <a:ext cx="3314700" cy="3305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5"/>
          <p:cNvSpPr>
            <a:spLocks noGrp="1" noChangeArrowheads="1"/>
          </p:cNvSpPr>
          <p:nvPr>
            <p:ph type="sldNum" idx="11"/>
          </p:nvPr>
        </p:nvSpPr>
        <p:spPr>
          <a:ln/>
        </p:spPr>
        <p:txBody>
          <a:bodyPr/>
          <a:lstStyle>
            <a:lvl1pPr>
              <a:defRPr/>
            </a:lvl1pPr>
          </a:lstStyle>
          <a:p>
            <a:pPr>
              <a:defRPr/>
            </a:pPr>
            <a:fld id="{010405F5-C074-48A1-9F0A-5711D262B84A}"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3" name="Rectangle 5"/>
          <p:cNvSpPr>
            <a:spLocks noGrp="1" noChangeArrowheads="1"/>
          </p:cNvSpPr>
          <p:nvPr>
            <p:ph type="sldNum" idx="11"/>
          </p:nvPr>
        </p:nvSpPr>
        <p:spPr>
          <a:ln/>
        </p:spPr>
        <p:txBody>
          <a:bodyPr/>
          <a:lstStyle>
            <a:lvl1pPr>
              <a:defRPr/>
            </a:lvl1pPr>
          </a:lstStyle>
          <a:p>
            <a:pPr>
              <a:defRPr/>
            </a:pPr>
            <a:fld id="{06A0076C-9E4E-4B9B-9F50-4D461CA4A126}"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5"/>
          <p:cNvSpPr>
            <a:spLocks noGrp="1" noChangeArrowheads="1"/>
          </p:cNvSpPr>
          <p:nvPr>
            <p:ph type="sldNum" idx="11"/>
          </p:nvPr>
        </p:nvSpPr>
        <p:spPr>
          <a:ln/>
        </p:spPr>
        <p:txBody>
          <a:bodyPr/>
          <a:lstStyle>
            <a:lvl1pPr>
              <a:defRPr/>
            </a:lvl1pPr>
          </a:lstStyle>
          <a:p>
            <a:pPr>
              <a:defRPr/>
            </a:pPr>
            <a:fld id="{B19B2E1B-0F67-4C1C-98CB-3FAA4152388F}"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5"/>
          <p:cNvSpPr>
            <a:spLocks noGrp="1" noChangeArrowheads="1"/>
          </p:cNvSpPr>
          <p:nvPr>
            <p:ph type="sldNum" idx="11"/>
          </p:nvPr>
        </p:nvSpPr>
        <p:spPr>
          <a:ln/>
        </p:spPr>
        <p:txBody>
          <a:bodyPr/>
          <a:lstStyle>
            <a:lvl1pPr>
              <a:defRPr/>
            </a:lvl1pPr>
          </a:lstStyle>
          <a:p>
            <a:pPr>
              <a:defRPr/>
            </a:pPr>
            <a:fld id="{D662ACB5-8A95-40F7-94BB-0F06C1B8E785}"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11ED01C8-8E99-4FDF-9806-F3F913C02531}"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991350" y="1676400"/>
            <a:ext cx="1693863" cy="444817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1905000" y="1676400"/>
            <a:ext cx="4933950" cy="444817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5"/>
          <p:cNvSpPr>
            <a:spLocks noGrp="1" noChangeArrowheads="1"/>
          </p:cNvSpPr>
          <p:nvPr>
            <p:ph type="sldNum" idx="11"/>
          </p:nvPr>
        </p:nvSpPr>
        <p:spPr>
          <a:ln/>
        </p:spPr>
        <p:txBody>
          <a:bodyPr/>
          <a:lstStyle>
            <a:lvl1pPr>
              <a:defRPr/>
            </a:lvl1pPr>
          </a:lstStyle>
          <a:p>
            <a:pPr>
              <a:defRPr/>
            </a:pPr>
            <a:fld id="{D326385D-A446-42C4-9CB0-36C68B43B274}"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EED81F0B-9EB9-42EA-84F5-A08A158221F4}"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EBDDA49B-B382-4419-BAEB-239B7B1A958F}"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A5FD2209-F3B5-4D72-BECE-D0430010B375}" type="slidenum">
              <a:rPr lang="en-US"/>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3656013"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265613" y="1600200"/>
            <a:ext cx="3657600"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21"/>
          <p:cNvSpPr>
            <a:spLocks noGrp="1" noChangeArrowheads="1"/>
          </p:cNvSpPr>
          <p:nvPr>
            <p:ph type="sldNum" idx="11"/>
          </p:nvPr>
        </p:nvSpPr>
        <p:spPr>
          <a:ln/>
        </p:spPr>
        <p:txBody>
          <a:bodyPr/>
          <a:lstStyle>
            <a:lvl1pPr>
              <a:defRPr/>
            </a:lvl1pPr>
          </a:lstStyle>
          <a:p>
            <a:pPr>
              <a:defRPr/>
            </a:pPr>
            <a:fld id="{3BF3E102-B2DC-48D9-9C0D-1D996BD42A94}"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8" name="Rectangle 21"/>
          <p:cNvSpPr>
            <a:spLocks noGrp="1" noChangeArrowheads="1"/>
          </p:cNvSpPr>
          <p:nvPr>
            <p:ph type="sldNum" idx="11"/>
          </p:nvPr>
        </p:nvSpPr>
        <p:spPr>
          <a:ln/>
        </p:spPr>
        <p:txBody>
          <a:bodyPr/>
          <a:lstStyle>
            <a:lvl1pPr>
              <a:defRPr/>
            </a:lvl1pPr>
          </a:lstStyle>
          <a:p>
            <a:pPr>
              <a:defRPr/>
            </a:pPr>
            <a:fld id="{0D36AF90-8492-4245-97DD-ECA45B481C7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8" name="Rectangle 5"/>
          <p:cNvSpPr>
            <a:spLocks noGrp="1" noChangeArrowheads="1"/>
          </p:cNvSpPr>
          <p:nvPr>
            <p:ph type="sldNum" idx="11"/>
          </p:nvPr>
        </p:nvSpPr>
        <p:spPr>
          <a:ln/>
        </p:spPr>
        <p:txBody>
          <a:bodyPr/>
          <a:lstStyle>
            <a:lvl1pPr>
              <a:defRPr/>
            </a:lvl1pPr>
          </a:lstStyle>
          <a:p>
            <a:pPr>
              <a:defRPr/>
            </a:pPr>
            <a:fld id="{397DD75B-A07A-4D6D-8947-C03E5271D282}"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4" name="Rectangle 21"/>
          <p:cNvSpPr>
            <a:spLocks noGrp="1" noChangeArrowheads="1"/>
          </p:cNvSpPr>
          <p:nvPr>
            <p:ph type="sldNum" idx="11"/>
          </p:nvPr>
        </p:nvSpPr>
        <p:spPr>
          <a:ln/>
        </p:spPr>
        <p:txBody>
          <a:bodyPr/>
          <a:lstStyle>
            <a:lvl1pPr>
              <a:defRPr/>
            </a:lvl1pPr>
          </a:lstStyle>
          <a:p>
            <a:pPr>
              <a:defRPr/>
            </a:pPr>
            <a:fld id="{6435D5FA-4958-40E8-AEA6-AE5C1F53A015}" type="slidenum">
              <a:rPr lang="en-US"/>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3" name="Rectangle 21"/>
          <p:cNvSpPr>
            <a:spLocks noGrp="1" noChangeArrowheads="1"/>
          </p:cNvSpPr>
          <p:nvPr>
            <p:ph type="sldNum" idx="11"/>
          </p:nvPr>
        </p:nvSpPr>
        <p:spPr>
          <a:ln/>
        </p:spPr>
        <p:txBody>
          <a:bodyPr/>
          <a:lstStyle>
            <a:lvl1pPr>
              <a:defRPr/>
            </a:lvl1pPr>
          </a:lstStyle>
          <a:p>
            <a:pPr>
              <a:defRPr/>
            </a:pPr>
            <a:fld id="{C5C31A13-B325-413F-B2C4-5AD65046937E}"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21"/>
          <p:cNvSpPr>
            <a:spLocks noGrp="1" noChangeArrowheads="1"/>
          </p:cNvSpPr>
          <p:nvPr>
            <p:ph type="sldNum" idx="11"/>
          </p:nvPr>
        </p:nvSpPr>
        <p:spPr>
          <a:ln/>
        </p:spPr>
        <p:txBody>
          <a:bodyPr/>
          <a:lstStyle>
            <a:lvl1pPr>
              <a:defRPr/>
            </a:lvl1pPr>
          </a:lstStyle>
          <a:p>
            <a:pPr>
              <a:defRPr/>
            </a:pPr>
            <a:fld id="{0BC7D368-E281-4A39-BC0F-4537774AD1DF}"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21"/>
          <p:cNvSpPr>
            <a:spLocks noGrp="1" noChangeArrowheads="1"/>
          </p:cNvSpPr>
          <p:nvPr>
            <p:ph type="sldNum" idx="11"/>
          </p:nvPr>
        </p:nvSpPr>
        <p:spPr>
          <a:ln/>
        </p:spPr>
        <p:txBody>
          <a:bodyPr/>
          <a:lstStyle>
            <a:lvl1pPr>
              <a:defRPr/>
            </a:lvl1pPr>
          </a:lstStyle>
          <a:p>
            <a:pPr>
              <a:defRPr/>
            </a:pPr>
            <a:fld id="{FE228B0A-2444-4F44-A600-F0407E7F73D5}" type="slidenum">
              <a:rPr lang="en-US"/>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5B111D0E-EA65-48B2-B38B-243B1E5EBCE1}"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057900" y="274638"/>
            <a:ext cx="1865313" cy="6197600"/>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5448300" cy="61976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81B6391D-EB97-4460-96DE-EA15FAFCE184}" type="slidenum">
              <a:rPr lang="en-US"/>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10"/>
          <p:cNvSpPr>
            <a:spLocks noGrp="1" noChangeArrowheads="1"/>
          </p:cNvSpPr>
          <p:nvPr>
            <p:ph type="sldNum" idx="10"/>
          </p:nvPr>
        </p:nvSpPr>
        <p:spPr>
          <a:ln/>
        </p:spPr>
        <p:txBody>
          <a:bodyPr/>
          <a:lstStyle>
            <a:lvl1pPr>
              <a:defRPr/>
            </a:lvl1pPr>
          </a:lstStyle>
          <a:p>
            <a:pPr>
              <a:defRPr/>
            </a:pPr>
            <a:fld id="{43AA5A57-42DB-4303-AC47-B97D4E5E44E6}"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0"/>
          <p:cNvSpPr>
            <a:spLocks noGrp="1" noChangeArrowheads="1"/>
          </p:cNvSpPr>
          <p:nvPr>
            <p:ph type="sldNum" idx="10"/>
          </p:nvPr>
        </p:nvSpPr>
        <p:spPr>
          <a:ln/>
        </p:spPr>
        <p:txBody>
          <a:bodyPr/>
          <a:lstStyle>
            <a:lvl1pPr>
              <a:defRPr/>
            </a:lvl1pPr>
          </a:lstStyle>
          <a:p>
            <a:pPr>
              <a:defRPr/>
            </a:pPr>
            <a:fld id="{C1640665-287F-4F79-BA1F-7A30F1BF4E71}"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10"/>
          <p:cNvSpPr>
            <a:spLocks noGrp="1" noChangeArrowheads="1"/>
          </p:cNvSpPr>
          <p:nvPr>
            <p:ph type="sldNum" idx="10"/>
          </p:nvPr>
        </p:nvSpPr>
        <p:spPr>
          <a:ln/>
        </p:spPr>
        <p:txBody>
          <a:bodyPr/>
          <a:lstStyle>
            <a:lvl1pPr>
              <a:defRPr/>
            </a:lvl1pPr>
          </a:lstStyle>
          <a:p>
            <a:pPr>
              <a:defRPr/>
            </a:pPr>
            <a:fld id="{90D149A6-8460-4F40-AB4C-8CE44EF8C933}"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3656013"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265613" y="1600200"/>
            <a:ext cx="3657600"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10"/>
          <p:cNvSpPr>
            <a:spLocks noGrp="1" noChangeArrowheads="1"/>
          </p:cNvSpPr>
          <p:nvPr>
            <p:ph type="sldNum" idx="10"/>
          </p:nvPr>
        </p:nvSpPr>
        <p:spPr>
          <a:ln/>
        </p:spPr>
        <p:txBody>
          <a:bodyPr/>
          <a:lstStyle>
            <a:lvl1pPr>
              <a:defRPr/>
            </a:lvl1pPr>
          </a:lstStyle>
          <a:p>
            <a:pPr>
              <a:defRPr/>
            </a:pPr>
            <a:fld id="{5F5FA977-0E6F-44B0-960D-7986EFCBB443}" type="slidenum">
              <a:rPr lang="en-US"/>
              <a:pPr>
                <a:defRPr/>
              </a:pPr>
              <a:t>‹#›</a:t>
            </a:fld>
            <a:endParaRPr lang="en-US"/>
          </a:p>
        </p:txBody>
      </p:sp>
      <p:sp>
        <p:nvSpPr>
          <p:cNvPr id="6"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4" name="Rectangle 5"/>
          <p:cNvSpPr>
            <a:spLocks noGrp="1" noChangeArrowheads="1"/>
          </p:cNvSpPr>
          <p:nvPr>
            <p:ph type="sldNum" idx="11"/>
          </p:nvPr>
        </p:nvSpPr>
        <p:spPr>
          <a:ln/>
        </p:spPr>
        <p:txBody>
          <a:bodyPr/>
          <a:lstStyle>
            <a:lvl1pPr>
              <a:defRPr/>
            </a:lvl1pPr>
          </a:lstStyle>
          <a:p>
            <a:pPr>
              <a:defRPr/>
            </a:pPr>
            <a:fld id="{5D87E6D2-250F-4DDD-ADCA-186342289F0C}" type="slidenum">
              <a:rPr lang="en-US"/>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10"/>
          <p:cNvSpPr>
            <a:spLocks noGrp="1" noChangeArrowheads="1"/>
          </p:cNvSpPr>
          <p:nvPr>
            <p:ph type="sldNum" idx="10"/>
          </p:nvPr>
        </p:nvSpPr>
        <p:spPr>
          <a:ln/>
        </p:spPr>
        <p:txBody>
          <a:bodyPr/>
          <a:lstStyle>
            <a:lvl1pPr>
              <a:defRPr/>
            </a:lvl1pPr>
          </a:lstStyle>
          <a:p>
            <a:pPr>
              <a:defRPr/>
            </a:pPr>
            <a:fld id="{3FCF605F-ABF1-41F2-9281-59801FC7FD05}" type="slidenum">
              <a:rPr lang="en-US"/>
              <a:pPr>
                <a:defRPr/>
              </a:pPr>
              <a:t>‹#›</a:t>
            </a:fld>
            <a:endParaRPr lang="en-US"/>
          </a:p>
        </p:txBody>
      </p:sp>
      <p:sp>
        <p:nvSpPr>
          <p:cNvPr id="8"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10"/>
          <p:cNvSpPr>
            <a:spLocks noGrp="1" noChangeArrowheads="1"/>
          </p:cNvSpPr>
          <p:nvPr>
            <p:ph type="sldNum" idx="10"/>
          </p:nvPr>
        </p:nvSpPr>
        <p:spPr>
          <a:ln/>
        </p:spPr>
        <p:txBody>
          <a:bodyPr/>
          <a:lstStyle>
            <a:lvl1pPr>
              <a:defRPr/>
            </a:lvl1pPr>
          </a:lstStyle>
          <a:p>
            <a:pPr>
              <a:defRPr/>
            </a:pPr>
            <a:fld id="{0E23F271-7927-40C2-B1C0-F45DB017BEF2}" type="slidenum">
              <a:rPr lang="en-US"/>
              <a:pPr>
                <a:defRPr/>
              </a:pPr>
              <a:t>‹#›</a:t>
            </a:fld>
            <a:endParaRPr lang="en-US"/>
          </a:p>
        </p:txBody>
      </p:sp>
      <p:sp>
        <p:nvSpPr>
          <p:cNvPr id="4"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10"/>
          <p:cNvSpPr>
            <a:spLocks noGrp="1" noChangeArrowheads="1"/>
          </p:cNvSpPr>
          <p:nvPr>
            <p:ph type="sldNum" idx="10"/>
          </p:nvPr>
        </p:nvSpPr>
        <p:spPr>
          <a:ln/>
        </p:spPr>
        <p:txBody>
          <a:bodyPr/>
          <a:lstStyle>
            <a:lvl1pPr>
              <a:defRPr/>
            </a:lvl1pPr>
          </a:lstStyle>
          <a:p>
            <a:pPr>
              <a:defRPr/>
            </a:pPr>
            <a:fld id="{1E8DCA1C-89B7-4BDA-873F-1E260039C57B}" type="slidenum">
              <a:rPr lang="en-US"/>
              <a:pPr>
                <a:defRPr/>
              </a:pPr>
              <a:t>‹#›</a:t>
            </a:fld>
            <a:endParaRPr lang="en-US"/>
          </a:p>
        </p:txBody>
      </p:sp>
      <p:sp>
        <p:nvSpPr>
          <p:cNvPr id="3"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10"/>
          <p:cNvSpPr>
            <a:spLocks noGrp="1" noChangeArrowheads="1"/>
          </p:cNvSpPr>
          <p:nvPr>
            <p:ph type="sldNum" idx="10"/>
          </p:nvPr>
        </p:nvSpPr>
        <p:spPr>
          <a:ln/>
        </p:spPr>
        <p:txBody>
          <a:bodyPr/>
          <a:lstStyle>
            <a:lvl1pPr>
              <a:defRPr/>
            </a:lvl1pPr>
          </a:lstStyle>
          <a:p>
            <a:pPr>
              <a:defRPr/>
            </a:pPr>
            <a:fld id="{A0E25143-BD51-4298-9C4A-469343CA4184}" type="slidenum">
              <a:rPr lang="en-US"/>
              <a:pPr>
                <a:defRPr/>
              </a:pPr>
              <a:t>‹#›</a:t>
            </a:fld>
            <a:endParaRPr lang="en-US"/>
          </a:p>
        </p:txBody>
      </p:sp>
      <p:sp>
        <p:nvSpPr>
          <p:cNvPr id="6"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10"/>
          <p:cNvSpPr>
            <a:spLocks noGrp="1" noChangeArrowheads="1"/>
          </p:cNvSpPr>
          <p:nvPr>
            <p:ph type="sldNum" idx="10"/>
          </p:nvPr>
        </p:nvSpPr>
        <p:spPr>
          <a:ln/>
        </p:spPr>
        <p:txBody>
          <a:bodyPr/>
          <a:lstStyle>
            <a:lvl1pPr>
              <a:defRPr/>
            </a:lvl1pPr>
          </a:lstStyle>
          <a:p>
            <a:pPr>
              <a:defRPr/>
            </a:pPr>
            <a:fld id="{C478FF68-EB16-4B19-A291-7D933C797893}" type="slidenum">
              <a:rPr lang="en-US"/>
              <a:pPr>
                <a:defRPr/>
              </a:pPr>
              <a:t>‹#›</a:t>
            </a:fld>
            <a:endParaRPr lang="en-US"/>
          </a:p>
        </p:txBody>
      </p:sp>
      <p:sp>
        <p:nvSpPr>
          <p:cNvPr id="6"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0"/>
          <p:cNvSpPr>
            <a:spLocks noGrp="1" noChangeArrowheads="1"/>
          </p:cNvSpPr>
          <p:nvPr>
            <p:ph type="sldNum" idx="10"/>
          </p:nvPr>
        </p:nvSpPr>
        <p:spPr>
          <a:ln/>
        </p:spPr>
        <p:txBody>
          <a:bodyPr/>
          <a:lstStyle>
            <a:lvl1pPr>
              <a:defRPr/>
            </a:lvl1pPr>
          </a:lstStyle>
          <a:p>
            <a:pPr>
              <a:defRPr/>
            </a:pPr>
            <a:fld id="{014FFAB0-E463-453C-A982-86491B3429DE}"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057900" y="274638"/>
            <a:ext cx="1865313" cy="6197600"/>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5448300" cy="61976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0"/>
          <p:cNvSpPr>
            <a:spLocks noGrp="1" noChangeArrowheads="1"/>
          </p:cNvSpPr>
          <p:nvPr>
            <p:ph type="sldNum" idx="10"/>
          </p:nvPr>
        </p:nvSpPr>
        <p:spPr>
          <a:ln/>
        </p:spPr>
        <p:txBody>
          <a:bodyPr/>
          <a:lstStyle>
            <a:lvl1pPr>
              <a:defRPr/>
            </a:lvl1pPr>
          </a:lstStyle>
          <a:p>
            <a:pPr>
              <a:defRPr/>
            </a:pPr>
            <a:fld id="{695C585D-4C0B-4DCA-A850-B6B76BFE8ACB}"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3F44F7C8-C7C2-4634-AFD8-C6A7909DC0B5}" type="slidenum">
              <a:rPr lang="en-US"/>
              <a:pPr>
                <a:defRPr/>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4CFBE9DA-836F-4A26-8483-7541BF089B5D}" type="slidenum">
              <a:rPr lang="en-US"/>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29CF8EA8-846F-4190-B392-229C3FAF040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3" name="Rectangle 5"/>
          <p:cNvSpPr>
            <a:spLocks noGrp="1" noChangeArrowheads="1"/>
          </p:cNvSpPr>
          <p:nvPr>
            <p:ph type="sldNum" idx="11"/>
          </p:nvPr>
        </p:nvSpPr>
        <p:spPr>
          <a:ln/>
        </p:spPr>
        <p:txBody>
          <a:bodyPr/>
          <a:lstStyle>
            <a:lvl1pPr>
              <a:defRPr/>
            </a:lvl1pPr>
          </a:lstStyle>
          <a:p>
            <a:pPr>
              <a:defRPr/>
            </a:pPr>
            <a:fld id="{068164BF-0EB8-422A-9D09-316F5329E7FE}" type="slidenum">
              <a:rPr lang="en-US"/>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3656013"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265613" y="1600200"/>
            <a:ext cx="3657600"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21"/>
          <p:cNvSpPr>
            <a:spLocks noGrp="1" noChangeArrowheads="1"/>
          </p:cNvSpPr>
          <p:nvPr>
            <p:ph type="sldNum" idx="11"/>
          </p:nvPr>
        </p:nvSpPr>
        <p:spPr>
          <a:ln/>
        </p:spPr>
        <p:txBody>
          <a:bodyPr/>
          <a:lstStyle>
            <a:lvl1pPr>
              <a:defRPr/>
            </a:lvl1pPr>
          </a:lstStyle>
          <a:p>
            <a:pPr>
              <a:defRPr/>
            </a:pPr>
            <a:fld id="{C13AC442-EC56-4FC3-A428-73DDFDD454DA}" type="slidenum">
              <a:rPr lang="en-US"/>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8" name="Rectangle 21"/>
          <p:cNvSpPr>
            <a:spLocks noGrp="1" noChangeArrowheads="1"/>
          </p:cNvSpPr>
          <p:nvPr>
            <p:ph type="sldNum" idx="11"/>
          </p:nvPr>
        </p:nvSpPr>
        <p:spPr>
          <a:ln/>
        </p:spPr>
        <p:txBody>
          <a:bodyPr/>
          <a:lstStyle>
            <a:lvl1pPr>
              <a:defRPr/>
            </a:lvl1pPr>
          </a:lstStyle>
          <a:p>
            <a:pPr>
              <a:defRPr/>
            </a:pPr>
            <a:fld id="{5DF75D93-6AAE-481C-B0B7-B6A91A7EB3B5}" type="slidenum">
              <a:rPr lang="en-US"/>
              <a:pPr>
                <a:defRPr/>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4" name="Rectangle 21"/>
          <p:cNvSpPr>
            <a:spLocks noGrp="1" noChangeArrowheads="1"/>
          </p:cNvSpPr>
          <p:nvPr>
            <p:ph type="sldNum" idx="11"/>
          </p:nvPr>
        </p:nvSpPr>
        <p:spPr>
          <a:ln/>
        </p:spPr>
        <p:txBody>
          <a:bodyPr/>
          <a:lstStyle>
            <a:lvl1pPr>
              <a:defRPr/>
            </a:lvl1pPr>
          </a:lstStyle>
          <a:p>
            <a:pPr>
              <a:defRPr/>
            </a:pPr>
            <a:fld id="{EA49F57A-E2C1-4CEB-8598-23CFC60D41CE}" type="slidenum">
              <a:rPr lang="en-US"/>
              <a:pPr>
                <a:defRPr/>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3" name="Rectangle 21"/>
          <p:cNvSpPr>
            <a:spLocks noGrp="1" noChangeArrowheads="1"/>
          </p:cNvSpPr>
          <p:nvPr>
            <p:ph type="sldNum" idx="11"/>
          </p:nvPr>
        </p:nvSpPr>
        <p:spPr>
          <a:ln/>
        </p:spPr>
        <p:txBody>
          <a:bodyPr/>
          <a:lstStyle>
            <a:lvl1pPr>
              <a:defRPr/>
            </a:lvl1pPr>
          </a:lstStyle>
          <a:p>
            <a:pPr>
              <a:defRPr/>
            </a:pPr>
            <a:fld id="{018EFF4E-D7CF-4E6C-A221-D6FA46465F54}" type="slidenum">
              <a:rPr lang="en-US"/>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21"/>
          <p:cNvSpPr>
            <a:spLocks noGrp="1" noChangeArrowheads="1"/>
          </p:cNvSpPr>
          <p:nvPr>
            <p:ph type="sldNum" idx="11"/>
          </p:nvPr>
        </p:nvSpPr>
        <p:spPr>
          <a:ln/>
        </p:spPr>
        <p:txBody>
          <a:bodyPr/>
          <a:lstStyle>
            <a:lvl1pPr>
              <a:defRPr/>
            </a:lvl1pPr>
          </a:lstStyle>
          <a:p>
            <a:pPr>
              <a:defRPr/>
            </a:pPr>
            <a:fld id="{50DCBBDA-5A6D-4380-A982-9CD16CDFDFDC}" type="slidenum">
              <a:rPr lang="en-US"/>
              <a:pPr>
                <a:defRPr/>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21"/>
          <p:cNvSpPr>
            <a:spLocks noGrp="1" noChangeArrowheads="1"/>
          </p:cNvSpPr>
          <p:nvPr>
            <p:ph type="sldNum" idx="11"/>
          </p:nvPr>
        </p:nvSpPr>
        <p:spPr>
          <a:ln/>
        </p:spPr>
        <p:txBody>
          <a:bodyPr/>
          <a:lstStyle>
            <a:lvl1pPr>
              <a:defRPr/>
            </a:lvl1pPr>
          </a:lstStyle>
          <a:p>
            <a:pPr>
              <a:defRPr/>
            </a:pPr>
            <a:fld id="{00CE1841-A65A-49FA-AB26-3A7076C90657}" type="slidenum">
              <a:rPr lang="en-US"/>
              <a:pPr>
                <a:defRPr/>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0A889E4D-52F1-4E80-8084-A160C8D5E269}" type="slidenum">
              <a:rPr lang="en-US"/>
              <a:pPr>
                <a:defRPr/>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057900" y="274638"/>
            <a:ext cx="1865313" cy="6197600"/>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5448300" cy="61976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20"/>
          <p:cNvSpPr>
            <a:spLocks noGrp="1" noChangeArrowheads="1"/>
          </p:cNvSpPr>
          <p:nvPr>
            <p:ph type="ftr" idx="10"/>
          </p:nvPr>
        </p:nvSpPr>
        <p:spPr>
          <a:ln/>
        </p:spPr>
        <p:txBody>
          <a:bodyPr/>
          <a:lstStyle>
            <a:lvl1pPr>
              <a:defRPr/>
            </a:lvl1pPr>
          </a:lstStyle>
          <a:p>
            <a:pPr>
              <a:defRPr/>
            </a:pPr>
            <a:r>
              <a:rPr lang="en-US"/>
              <a:t>inspector Şăitan Traian</a:t>
            </a:r>
          </a:p>
        </p:txBody>
      </p:sp>
      <p:sp>
        <p:nvSpPr>
          <p:cNvPr id="5" name="Rectangle 21"/>
          <p:cNvSpPr>
            <a:spLocks noGrp="1" noChangeArrowheads="1"/>
          </p:cNvSpPr>
          <p:nvPr>
            <p:ph type="sldNum" idx="11"/>
          </p:nvPr>
        </p:nvSpPr>
        <p:spPr>
          <a:ln/>
        </p:spPr>
        <p:txBody>
          <a:bodyPr/>
          <a:lstStyle>
            <a:lvl1pPr>
              <a:defRPr/>
            </a:lvl1pPr>
          </a:lstStyle>
          <a:p>
            <a:pPr>
              <a:defRPr/>
            </a:pPr>
            <a:fld id="{729B31E5-D376-4A00-ACA2-A675BEE787C8}" type="slidenum">
              <a:rPr lang="en-US"/>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10"/>
          <p:cNvSpPr>
            <a:spLocks noGrp="1" noChangeArrowheads="1"/>
          </p:cNvSpPr>
          <p:nvPr>
            <p:ph type="sldNum" idx="10"/>
          </p:nvPr>
        </p:nvSpPr>
        <p:spPr>
          <a:ln/>
        </p:spPr>
        <p:txBody>
          <a:bodyPr/>
          <a:lstStyle>
            <a:lvl1pPr>
              <a:defRPr/>
            </a:lvl1pPr>
          </a:lstStyle>
          <a:p>
            <a:pPr>
              <a:defRPr/>
            </a:pPr>
            <a:fld id="{FC784D49-EA43-464A-B12D-7E8A4A4C1208}"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0"/>
          <p:cNvSpPr>
            <a:spLocks noGrp="1" noChangeArrowheads="1"/>
          </p:cNvSpPr>
          <p:nvPr>
            <p:ph type="sldNum" idx="10"/>
          </p:nvPr>
        </p:nvSpPr>
        <p:spPr>
          <a:ln/>
        </p:spPr>
        <p:txBody>
          <a:bodyPr/>
          <a:lstStyle>
            <a:lvl1pPr>
              <a:defRPr/>
            </a:lvl1pPr>
          </a:lstStyle>
          <a:p>
            <a:pPr>
              <a:defRPr/>
            </a:pPr>
            <a:fld id="{7D2A00CC-3491-492A-AE87-CCCB021725B5}"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5"/>
          <p:cNvSpPr>
            <a:spLocks noGrp="1" noChangeArrowheads="1"/>
          </p:cNvSpPr>
          <p:nvPr>
            <p:ph type="sldNum" idx="11"/>
          </p:nvPr>
        </p:nvSpPr>
        <p:spPr>
          <a:ln/>
        </p:spPr>
        <p:txBody>
          <a:bodyPr/>
          <a:lstStyle>
            <a:lvl1pPr>
              <a:defRPr/>
            </a:lvl1pPr>
          </a:lstStyle>
          <a:p>
            <a:pPr>
              <a:defRPr/>
            </a:pPr>
            <a:fld id="{FBF49ECC-0290-45AF-A8EC-54C2D462A47F}" type="slidenum">
              <a:rPr lang="en-US"/>
              <a:pPr>
                <a:defRPr/>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10"/>
          <p:cNvSpPr>
            <a:spLocks noGrp="1" noChangeArrowheads="1"/>
          </p:cNvSpPr>
          <p:nvPr>
            <p:ph type="sldNum" idx="10"/>
          </p:nvPr>
        </p:nvSpPr>
        <p:spPr>
          <a:ln/>
        </p:spPr>
        <p:txBody>
          <a:bodyPr/>
          <a:lstStyle>
            <a:lvl1pPr>
              <a:defRPr/>
            </a:lvl1pPr>
          </a:lstStyle>
          <a:p>
            <a:pPr>
              <a:defRPr/>
            </a:pPr>
            <a:fld id="{39E3920F-799B-4C07-90D9-3C01FED79B49}"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3656013"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265613" y="1600200"/>
            <a:ext cx="3657600"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10"/>
          <p:cNvSpPr>
            <a:spLocks noGrp="1" noChangeArrowheads="1"/>
          </p:cNvSpPr>
          <p:nvPr>
            <p:ph type="sldNum" idx="10"/>
          </p:nvPr>
        </p:nvSpPr>
        <p:spPr>
          <a:ln/>
        </p:spPr>
        <p:txBody>
          <a:bodyPr/>
          <a:lstStyle>
            <a:lvl1pPr>
              <a:defRPr/>
            </a:lvl1pPr>
          </a:lstStyle>
          <a:p>
            <a:pPr>
              <a:defRPr/>
            </a:pPr>
            <a:fld id="{DB8246B6-9714-42F9-AF2E-1C441632E5DB}" type="slidenum">
              <a:rPr lang="en-US"/>
              <a:pPr>
                <a:defRPr/>
              </a:pPr>
              <a:t>‹#›</a:t>
            </a:fld>
            <a:endParaRPr lang="en-US"/>
          </a:p>
        </p:txBody>
      </p:sp>
      <p:sp>
        <p:nvSpPr>
          <p:cNvPr id="6"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10"/>
          <p:cNvSpPr>
            <a:spLocks noGrp="1" noChangeArrowheads="1"/>
          </p:cNvSpPr>
          <p:nvPr>
            <p:ph type="sldNum" idx="10"/>
          </p:nvPr>
        </p:nvSpPr>
        <p:spPr>
          <a:ln/>
        </p:spPr>
        <p:txBody>
          <a:bodyPr/>
          <a:lstStyle>
            <a:lvl1pPr>
              <a:defRPr/>
            </a:lvl1pPr>
          </a:lstStyle>
          <a:p>
            <a:pPr>
              <a:defRPr/>
            </a:pPr>
            <a:fld id="{921BD150-82AF-442F-80D7-E43272FFE7E2}" type="slidenum">
              <a:rPr lang="en-US"/>
              <a:pPr>
                <a:defRPr/>
              </a:pPr>
              <a:t>‹#›</a:t>
            </a:fld>
            <a:endParaRPr lang="en-US"/>
          </a:p>
        </p:txBody>
      </p:sp>
      <p:sp>
        <p:nvSpPr>
          <p:cNvPr id="8"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10"/>
          <p:cNvSpPr>
            <a:spLocks noGrp="1" noChangeArrowheads="1"/>
          </p:cNvSpPr>
          <p:nvPr>
            <p:ph type="sldNum" idx="10"/>
          </p:nvPr>
        </p:nvSpPr>
        <p:spPr>
          <a:ln/>
        </p:spPr>
        <p:txBody>
          <a:bodyPr/>
          <a:lstStyle>
            <a:lvl1pPr>
              <a:defRPr/>
            </a:lvl1pPr>
          </a:lstStyle>
          <a:p>
            <a:pPr>
              <a:defRPr/>
            </a:pPr>
            <a:fld id="{AFCA4BFC-B067-43BA-8059-79B5E4D4A1D4}" type="slidenum">
              <a:rPr lang="en-US"/>
              <a:pPr>
                <a:defRPr/>
              </a:pPr>
              <a:t>‹#›</a:t>
            </a:fld>
            <a:endParaRPr lang="en-US"/>
          </a:p>
        </p:txBody>
      </p:sp>
      <p:sp>
        <p:nvSpPr>
          <p:cNvPr id="4"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10"/>
          <p:cNvSpPr>
            <a:spLocks noGrp="1" noChangeArrowheads="1"/>
          </p:cNvSpPr>
          <p:nvPr>
            <p:ph type="sldNum" idx="10"/>
          </p:nvPr>
        </p:nvSpPr>
        <p:spPr>
          <a:ln/>
        </p:spPr>
        <p:txBody>
          <a:bodyPr/>
          <a:lstStyle>
            <a:lvl1pPr>
              <a:defRPr/>
            </a:lvl1pPr>
          </a:lstStyle>
          <a:p>
            <a:pPr>
              <a:defRPr/>
            </a:pPr>
            <a:fld id="{150AD2E2-FA8F-4801-BEE7-7460494E0BF4}" type="slidenum">
              <a:rPr lang="en-US"/>
              <a:pPr>
                <a:defRPr/>
              </a:pPr>
              <a:t>‹#›</a:t>
            </a:fld>
            <a:endParaRPr lang="en-US"/>
          </a:p>
        </p:txBody>
      </p:sp>
      <p:sp>
        <p:nvSpPr>
          <p:cNvPr id="3"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10"/>
          <p:cNvSpPr>
            <a:spLocks noGrp="1" noChangeArrowheads="1"/>
          </p:cNvSpPr>
          <p:nvPr>
            <p:ph type="sldNum" idx="10"/>
          </p:nvPr>
        </p:nvSpPr>
        <p:spPr>
          <a:ln/>
        </p:spPr>
        <p:txBody>
          <a:bodyPr/>
          <a:lstStyle>
            <a:lvl1pPr>
              <a:defRPr/>
            </a:lvl1pPr>
          </a:lstStyle>
          <a:p>
            <a:pPr>
              <a:defRPr/>
            </a:pPr>
            <a:fld id="{1D940C3F-5914-434D-A4F3-D35EE6C6DBC8}" type="slidenum">
              <a:rPr lang="en-US"/>
              <a:pPr>
                <a:defRPr/>
              </a:pPr>
              <a:t>‹#›</a:t>
            </a:fld>
            <a:endParaRPr lang="en-US"/>
          </a:p>
        </p:txBody>
      </p:sp>
      <p:sp>
        <p:nvSpPr>
          <p:cNvPr id="6"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10"/>
          <p:cNvSpPr>
            <a:spLocks noGrp="1" noChangeArrowheads="1"/>
          </p:cNvSpPr>
          <p:nvPr>
            <p:ph type="sldNum" idx="10"/>
          </p:nvPr>
        </p:nvSpPr>
        <p:spPr>
          <a:ln/>
        </p:spPr>
        <p:txBody>
          <a:bodyPr/>
          <a:lstStyle>
            <a:lvl1pPr>
              <a:defRPr/>
            </a:lvl1pPr>
          </a:lstStyle>
          <a:p>
            <a:pPr>
              <a:defRPr/>
            </a:pPr>
            <a:fld id="{BBCC6516-3D39-4BAD-92D4-ABC27057A1B8}" type="slidenum">
              <a:rPr lang="en-US"/>
              <a:pPr>
                <a:defRPr/>
              </a:pPr>
              <a:t>‹#›</a:t>
            </a:fld>
            <a:endParaRPr lang="en-US"/>
          </a:p>
        </p:txBody>
      </p:sp>
      <p:sp>
        <p:nvSpPr>
          <p:cNvPr id="6"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0"/>
          <p:cNvSpPr>
            <a:spLocks noGrp="1" noChangeArrowheads="1"/>
          </p:cNvSpPr>
          <p:nvPr>
            <p:ph type="sldNum" idx="10"/>
          </p:nvPr>
        </p:nvSpPr>
        <p:spPr>
          <a:ln/>
        </p:spPr>
        <p:txBody>
          <a:bodyPr/>
          <a:lstStyle>
            <a:lvl1pPr>
              <a:defRPr/>
            </a:lvl1pPr>
          </a:lstStyle>
          <a:p>
            <a:pPr>
              <a:defRPr/>
            </a:pPr>
            <a:fld id="{9400FF9D-984F-425D-BD13-5F90546E403A}"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057900" y="274638"/>
            <a:ext cx="1865313" cy="6197600"/>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5448300" cy="61976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0"/>
          <p:cNvSpPr>
            <a:spLocks noGrp="1" noChangeArrowheads="1"/>
          </p:cNvSpPr>
          <p:nvPr>
            <p:ph type="sldNum" idx="10"/>
          </p:nvPr>
        </p:nvSpPr>
        <p:spPr>
          <a:ln/>
        </p:spPr>
        <p:txBody>
          <a:bodyPr/>
          <a:lstStyle>
            <a:lvl1pPr>
              <a:defRPr/>
            </a:lvl1pPr>
          </a:lstStyle>
          <a:p>
            <a:pPr>
              <a:defRPr/>
            </a:pPr>
            <a:fld id="{E0E7AAF7-44B8-4034-A3DA-A6985CA3FDE2}" type="slidenum">
              <a:rPr lang="en-US"/>
              <a:pPr>
                <a:defRPr/>
              </a:pPr>
              <a:t>‹#›</a:t>
            </a:fld>
            <a:endParaRPr lang="en-US"/>
          </a:p>
        </p:txBody>
      </p:sp>
      <p:sp>
        <p:nvSpPr>
          <p:cNvPr id="5" name="Rectangle 11"/>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11"/>
          <p:cNvSpPr>
            <a:spLocks noGrp="1" noChangeArrowheads="1"/>
          </p:cNvSpPr>
          <p:nvPr>
            <p:ph type="sldNum" idx="10"/>
          </p:nvPr>
        </p:nvSpPr>
        <p:spPr>
          <a:ln/>
        </p:spPr>
        <p:txBody>
          <a:bodyPr/>
          <a:lstStyle>
            <a:lvl1pPr>
              <a:defRPr/>
            </a:lvl1pPr>
          </a:lstStyle>
          <a:p>
            <a:pPr>
              <a:defRPr/>
            </a:pPr>
            <a:fld id="{D40C6E79-67FB-4193-9EDA-7EE26E280F5C}"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ftr" idx="10"/>
          </p:nvPr>
        </p:nvSpPr>
        <p:spPr>
          <a:ln/>
        </p:spPr>
        <p:txBody>
          <a:bodyPr/>
          <a:lstStyle>
            <a:lvl1pPr>
              <a:defRPr/>
            </a:lvl1pPr>
          </a:lstStyle>
          <a:p>
            <a:pPr>
              <a:defRPr/>
            </a:pPr>
            <a:r>
              <a:rPr lang="en-US"/>
              <a:t>inspector Şăitan Traian</a:t>
            </a:r>
          </a:p>
        </p:txBody>
      </p:sp>
      <p:sp>
        <p:nvSpPr>
          <p:cNvPr id="6" name="Rectangle 5"/>
          <p:cNvSpPr>
            <a:spLocks noGrp="1" noChangeArrowheads="1"/>
          </p:cNvSpPr>
          <p:nvPr>
            <p:ph type="sldNum" idx="11"/>
          </p:nvPr>
        </p:nvSpPr>
        <p:spPr>
          <a:ln/>
        </p:spPr>
        <p:txBody>
          <a:bodyPr/>
          <a:lstStyle>
            <a:lvl1pPr>
              <a:defRPr/>
            </a:lvl1pPr>
          </a:lstStyle>
          <a:p>
            <a:pPr>
              <a:defRPr/>
            </a:pPr>
            <a:fld id="{9802C767-E395-4E0B-98EE-C7548FD7FB25}" type="slidenum">
              <a:rPr lang="en-US"/>
              <a:pPr>
                <a:defRPr/>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1"/>
          <p:cNvSpPr>
            <a:spLocks noGrp="1" noChangeArrowheads="1"/>
          </p:cNvSpPr>
          <p:nvPr>
            <p:ph type="sldNum" idx="10"/>
          </p:nvPr>
        </p:nvSpPr>
        <p:spPr>
          <a:ln/>
        </p:spPr>
        <p:txBody>
          <a:bodyPr/>
          <a:lstStyle>
            <a:lvl1pPr>
              <a:defRPr/>
            </a:lvl1pPr>
          </a:lstStyle>
          <a:p>
            <a:pPr>
              <a:defRPr/>
            </a:pPr>
            <a:fld id="{1F04A5D1-3E3C-406F-BBD8-109CFD2983B7}"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11"/>
          <p:cNvSpPr>
            <a:spLocks noGrp="1" noChangeArrowheads="1"/>
          </p:cNvSpPr>
          <p:nvPr>
            <p:ph type="sldNum" idx="10"/>
          </p:nvPr>
        </p:nvSpPr>
        <p:spPr>
          <a:ln/>
        </p:spPr>
        <p:txBody>
          <a:bodyPr/>
          <a:lstStyle>
            <a:lvl1pPr>
              <a:defRPr/>
            </a:lvl1pPr>
          </a:lstStyle>
          <a:p>
            <a:pPr>
              <a:defRPr/>
            </a:pPr>
            <a:fld id="{23EE284A-116F-41B2-A09A-77150E71AFAC}"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3656013"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265613" y="1600200"/>
            <a:ext cx="3657600" cy="4872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11"/>
          <p:cNvSpPr>
            <a:spLocks noGrp="1" noChangeArrowheads="1"/>
          </p:cNvSpPr>
          <p:nvPr>
            <p:ph type="sldNum" idx="10"/>
          </p:nvPr>
        </p:nvSpPr>
        <p:spPr>
          <a:ln/>
        </p:spPr>
        <p:txBody>
          <a:bodyPr/>
          <a:lstStyle>
            <a:lvl1pPr>
              <a:defRPr/>
            </a:lvl1pPr>
          </a:lstStyle>
          <a:p>
            <a:pPr>
              <a:defRPr/>
            </a:pPr>
            <a:fld id="{3842A7A3-2266-4CF3-A208-D043D8E98B4E}" type="slidenum">
              <a:rPr lang="en-US"/>
              <a:pPr>
                <a:defRPr/>
              </a:pPr>
              <a:t>‹#›</a:t>
            </a:fld>
            <a:endParaRPr lang="en-US"/>
          </a:p>
        </p:txBody>
      </p:sp>
      <p:sp>
        <p:nvSpPr>
          <p:cNvPr id="6"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11"/>
          <p:cNvSpPr>
            <a:spLocks noGrp="1" noChangeArrowheads="1"/>
          </p:cNvSpPr>
          <p:nvPr>
            <p:ph type="sldNum" idx="10"/>
          </p:nvPr>
        </p:nvSpPr>
        <p:spPr>
          <a:ln/>
        </p:spPr>
        <p:txBody>
          <a:bodyPr/>
          <a:lstStyle>
            <a:lvl1pPr>
              <a:defRPr/>
            </a:lvl1pPr>
          </a:lstStyle>
          <a:p>
            <a:pPr>
              <a:defRPr/>
            </a:pPr>
            <a:fld id="{420C3BA8-0C08-4543-A62A-C8C7F1D6FCF5}" type="slidenum">
              <a:rPr lang="en-US"/>
              <a:pPr>
                <a:defRPr/>
              </a:pPr>
              <a:t>‹#›</a:t>
            </a:fld>
            <a:endParaRPr lang="en-US"/>
          </a:p>
        </p:txBody>
      </p:sp>
      <p:sp>
        <p:nvSpPr>
          <p:cNvPr id="8"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11"/>
          <p:cNvSpPr>
            <a:spLocks noGrp="1" noChangeArrowheads="1"/>
          </p:cNvSpPr>
          <p:nvPr>
            <p:ph type="sldNum" idx="10"/>
          </p:nvPr>
        </p:nvSpPr>
        <p:spPr>
          <a:ln/>
        </p:spPr>
        <p:txBody>
          <a:bodyPr/>
          <a:lstStyle>
            <a:lvl1pPr>
              <a:defRPr/>
            </a:lvl1pPr>
          </a:lstStyle>
          <a:p>
            <a:pPr>
              <a:defRPr/>
            </a:pPr>
            <a:fld id="{D3D17AEC-4D05-40F9-9F63-D95C096EDBD0}" type="slidenum">
              <a:rPr lang="en-US"/>
              <a:pPr>
                <a:defRPr/>
              </a:pPr>
              <a:t>‹#›</a:t>
            </a:fld>
            <a:endParaRPr lang="en-US"/>
          </a:p>
        </p:txBody>
      </p:sp>
      <p:sp>
        <p:nvSpPr>
          <p:cNvPr id="4"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11"/>
          <p:cNvSpPr>
            <a:spLocks noGrp="1" noChangeArrowheads="1"/>
          </p:cNvSpPr>
          <p:nvPr>
            <p:ph type="sldNum" idx="10"/>
          </p:nvPr>
        </p:nvSpPr>
        <p:spPr>
          <a:ln/>
        </p:spPr>
        <p:txBody>
          <a:bodyPr/>
          <a:lstStyle>
            <a:lvl1pPr>
              <a:defRPr/>
            </a:lvl1pPr>
          </a:lstStyle>
          <a:p>
            <a:pPr>
              <a:defRPr/>
            </a:pPr>
            <a:fld id="{D75F9C21-B9F7-4AA6-8A9E-E8CEBBAAB452}" type="slidenum">
              <a:rPr lang="en-US"/>
              <a:pPr>
                <a:defRPr/>
              </a:pPr>
              <a:t>‹#›</a:t>
            </a:fld>
            <a:endParaRPr lang="en-US"/>
          </a:p>
        </p:txBody>
      </p:sp>
      <p:sp>
        <p:nvSpPr>
          <p:cNvPr id="3"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11"/>
          <p:cNvSpPr>
            <a:spLocks noGrp="1" noChangeArrowheads="1"/>
          </p:cNvSpPr>
          <p:nvPr>
            <p:ph type="sldNum" idx="10"/>
          </p:nvPr>
        </p:nvSpPr>
        <p:spPr>
          <a:ln/>
        </p:spPr>
        <p:txBody>
          <a:bodyPr/>
          <a:lstStyle>
            <a:lvl1pPr>
              <a:defRPr/>
            </a:lvl1pPr>
          </a:lstStyle>
          <a:p>
            <a:pPr>
              <a:defRPr/>
            </a:pPr>
            <a:fld id="{4630A227-7DF1-4199-81D7-CD5121EF07A9}" type="slidenum">
              <a:rPr lang="en-US"/>
              <a:pPr>
                <a:defRPr/>
              </a:pPr>
              <a:t>‹#›</a:t>
            </a:fld>
            <a:endParaRPr lang="en-US"/>
          </a:p>
        </p:txBody>
      </p:sp>
      <p:sp>
        <p:nvSpPr>
          <p:cNvPr id="6"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11"/>
          <p:cNvSpPr>
            <a:spLocks noGrp="1" noChangeArrowheads="1"/>
          </p:cNvSpPr>
          <p:nvPr>
            <p:ph type="sldNum" idx="10"/>
          </p:nvPr>
        </p:nvSpPr>
        <p:spPr>
          <a:ln/>
        </p:spPr>
        <p:txBody>
          <a:bodyPr/>
          <a:lstStyle>
            <a:lvl1pPr>
              <a:defRPr/>
            </a:lvl1pPr>
          </a:lstStyle>
          <a:p>
            <a:pPr>
              <a:defRPr/>
            </a:pPr>
            <a:fld id="{963BD355-E8CE-4010-AC91-D64F665B49DD}" type="slidenum">
              <a:rPr lang="en-US"/>
              <a:pPr>
                <a:defRPr/>
              </a:pPr>
              <a:t>‹#›</a:t>
            </a:fld>
            <a:endParaRPr lang="en-US"/>
          </a:p>
        </p:txBody>
      </p:sp>
      <p:sp>
        <p:nvSpPr>
          <p:cNvPr id="6"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1"/>
          <p:cNvSpPr>
            <a:spLocks noGrp="1" noChangeArrowheads="1"/>
          </p:cNvSpPr>
          <p:nvPr>
            <p:ph type="sldNum" idx="10"/>
          </p:nvPr>
        </p:nvSpPr>
        <p:spPr>
          <a:ln/>
        </p:spPr>
        <p:txBody>
          <a:bodyPr/>
          <a:lstStyle>
            <a:lvl1pPr>
              <a:defRPr/>
            </a:lvl1pPr>
          </a:lstStyle>
          <a:p>
            <a:pPr>
              <a:defRPr/>
            </a:pPr>
            <a:fld id="{564005DE-A27C-42B8-B611-5E66A3780B4C}"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057900" y="274638"/>
            <a:ext cx="1865313" cy="6197600"/>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5448300" cy="61976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11"/>
          <p:cNvSpPr>
            <a:spLocks noGrp="1" noChangeArrowheads="1"/>
          </p:cNvSpPr>
          <p:nvPr>
            <p:ph type="sldNum" idx="10"/>
          </p:nvPr>
        </p:nvSpPr>
        <p:spPr>
          <a:ln/>
        </p:spPr>
        <p:txBody>
          <a:bodyPr/>
          <a:lstStyle>
            <a:lvl1pPr>
              <a:defRPr/>
            </a:lvl1pPr>
          </a:lstStyle>
          <a:p>
            <a:pPr>
              <a:defRPr/>
            </a:pPr>
            <a:fld id="{0E05114E-D917-4DF6-BB8B-1983E33DEA6A}" type="slidenum">
              <a:rPr lang="en-US"/>
              <a:pPr>
                <a:defRPr/>
              </a:pPr>
              <a:t>‹#›</a:t>
            </a:fld>
            <a:endParaRPr lang="en-US"/>
          </a:p>
        </p:txBody>
      </p:sp>
      <p:sp>
        <p:nvSpPr>
          <p:cNvPr id="5" name="Rectangle 12"/>
          <p:cNvSpPr>
            <a:spLocks noGrp="1" noChangeArrowheads="1"/>
          </p:cNvSpPr>
          <p:nvPr>
            <p:ph type="ftr" idx="11"/>
          </p:nvPr>
        </p:nvSpPr>
        <p:spPr>
          <a:ln/>
        </p:spPr>
        <p:txBody>
          <a:bodyPr/>
          <a:lstStyle>
            <a:lvl1pPr>
              <a:defRPr/>
            </a:lvl1pPr>
          </a:lstStyle>
          <a:p>
            <a:pPr>
              <a:defRPr/>
            </a:pPr>
            <a:r>
              <a:rPr lang="en-US"/>
              <a:t>inspector Şăitan Traian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905000" y="1676400"/>
            <a:ext cx="6780213" cy="958850"/>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1905000" y="2819400"/>
            <a:ext cx="6780213" cy="33051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3"/>
          <p:cNvSpPr txBox="1">
            <a:spLocks noChangeArrowheads="1"/>
          </p:cNvSpPr>
          <p:nvPr/>
        </p:nvSpPr>
        <p:spPr bwMode="auto">
          <a:xfrm>
            <a:off x="457200" y="6245225"/>
            <a:ext cx="2133600" cy="476250"/>
          </a:xfrm>
          <a:prstGeom prst="rect">
            <a:avLst/>
          </a:prstGeom>
          <a:noFill/>
          <a:ln w="9525" cap="flat">
            <a:noFill/>
            <a:round/>
            <a:headEnd/>
            <a:tailEnd/>
          </a:ln>
          <a:effectLst/>
        </p:spPr>
        <p:txBody>
          <a:bodyPr wrap="none" anchor="ctr"/>
          <a:lstStyle/>
          <a:p>
            <a:pPr>
              <a:defRPr/>
            </a:pPr>
            <a:endParaRPr lang="ro-RO"/>
          </a:p>
        </p:txBody>
      </p:sp>
      <p:sp>
        <p:nvSpPr>
          <p:cNvPr id="1028" name="Rectangle 4"/>
          <p:cNvSpPr>
            <a:spLocks noGrp="1" noChangeArrowheads="1"/>
          </p:cNvSpPr>
          <p:nvPr>
            <p:ph type="ftr"/>
          </p:nvPr>
        </p:nvSpPr>
        <p:spPr bwMode="auto">
          <a:xfrm>
            <a:off x="3124200" y="6245225"/>
            <a:ext cx="2894013" cy="47466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pPr>
              <a:defRPr/>
            </a:pPr>
            <a:r>
              <a:rPr lang="en-US"/>
              <a:t>inspector Şăitan Traian</a:t>
            </a:r>
          </a:p>
        </p:txBody>
      </p:sp>
      <p:sp>
        <p:nvSpPr>
          <p:cNvPr id="1029" name="Rectangle 5"/>
          <p:cNvSpPr>
            <a:spLocks noGrp="1" noChangeArrowheads="1"/>
          </p:cNvSpPr>
          <p:nvPr>
            <p:ph type="sldNum"/>
          </p:nvPr>
        </p:nvSpPr>
        <p:spPr bwMode="auto">
          <a:xfrm>
            <a:off x="6553200" y="6245225"/>
            <a:ext cx="2132013" cy="47466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pPr>
              <a:defRPr/>
            </a:pPr>
            <a:fld id="{E20E0C95-9132-4BF4-85FD-E4A4F0E2D69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5F5F5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5F5F5F"/>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5F5F5F"/>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1" name="Line 1"/>
          <p:cNvSpPr>
            <a:spLocks noChangeShapeType="1"/>
          </p:cNvSpPr>
          <p:nvPr/>
        </p:nvSpPr>
        <p:spPr bwMode="auto">
          <a:xfrm>
            <a:off x="8763000" y="0"/>
            <a:ext cx="1588" cy="6858000"/>
          </a:xfrm>
          <a:prstGeom prst="line">
            <a:avLst/>
          </a:prstGeom>
          <a:noFill/>
          <a:ln w="38160" cap="sq">
            <a:solidFill>
              <a:srgbClr val="B2C1DB"/>
            </a:solidFill>
            <a:miter lim="800000"/>
            <a:headEnd/>
            <a:tailEnd/>
          </a:ln>
          <a:effectLst/>
        </p:spPr>
        <p:txBody>
          <a:bodyPr/>
          <a:lstStyle/>
          <a:p>
            <a:pPr>
              <a:defRPr/>
            </a:pPr>
            <a:endParaRPr lang="ro-RO"/>
          </a:p>
        </p:txBody>
      </p:sp>
      <p:sp>
        <p:nvSpPr>
          <p:cNvPr id="10242" name="Oval 2"/>
          <p:cNvSpPr>
            <a:spLocks noChangeArrowheads="1"/>
          </p:cNvSpPr>
          <p:nvPr/>
        </p:nvSpPr>
        <p:spPr bwMode="auto">
          <a:xfrm>
            <a:off x="8156575" y="5715000"/>
            <a:ext cx="549275" cy="549275"/>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10243" name="Line 3"/>
          <p:cNvSpPr>
            <a:spLocks noChangeShapeType="1"/>
          </p:cNvSpPr>
          <p:nvPr/>
        </p:nvSpPr>
        <p:spPr bwMode="auto">
          <a:xfrm>
            <a:off x="8991600" y="0"/>
            <a:ext cx="1588" cy="6858000"/>
          </a:xfrm>
          <a:prstGeom prst="line">
            <a:avLst/>
          </a:prstGeom>
          <a:noFill/>
          <a:ln w="9360" cap="sq">
            <a:solidFill>
              <a:srgbClr val="000000"/>
            </a:solidFill>
            <a:miter lim="800000"/>
            <a:headEnd/>
            <a:tailEnd/>
          </a:ln>
          <a:effectLst/>
        </p:spPr>
        <p:txBody>
          <a:bodyPr/>
          <a:lstStyle/>
          <a:p>
            <a:pPr>
              <a:defRPr/>
            </a:pPr>
            <a:endParaRPr lang="ro-RO"/>
          </a:p>
        </p:txBody>
      </p:sp>
      <p:sp>
        <p:nvSpPr>
          <p:cNvPr id="10244" name="Rectangle 4"/>
          <p:cNvSpPr>
            <a:spLocks noChangeArrowheads="1"/>
          </p:cNvSpPr>
          <p:nvPr/>
        </p:nvSpPr>
        <p:spPr bwMode="auto">
          <a:xfrm>
            <a:off x="8839200" y="0"/>
            <a:ext cx="304800" cy="6858000"/>
          </a:xfrm>
          <a:prstGeom prst="rect">
            <a:avLst/>
          </a:prstGeom>
          <a:solidFill>
            <a:srgbClr val="B2C1DB"/>
          </a:solidFill>
          <a:ln w="9525" cap="flat">
            <a:noFill/>
            <a:round/>
            <a:headEnd/>
            <a:tailEnd/>
          </a:ln>
          <a:effectLst/>
        </p:spPr>
        <p:txBody>
          <a:bodyPr wrap="none" anchor="ctr"/>
          <a:lstStyle/>
          <a:p>
            <a:pPr>
              <a:defRPr/>
            </a:pPr>
            <a:endParaRPr lang="ro-RO"/>
          </a:p>
        </p:txBody>
      </p:sp>
      <p:sp>
        <p:nvSpPr>
          <p:cNvPr id="10245" name="Line 5"/>
          <p:cNvSpPr>
            <a:spLocks noChangeShapeType="1"/>
          </p:cNvSpPr>
          <p:nvPr/>
        </p:nvSpPr>
        <p:spPr bwMode="auto">
          <a:xfrm>
            <a:off x="8915400" y="0"/>
            <a:ext cx="1588" cy="6858000"/>
          </a:xfrm>
          <a:prstGeom prst="line">
            <a:avLst/>
          </a:prstGeom>
          <a:noFill/>
          <a:ln w="9360" cap="sq">
            <a:solidFill>
              <a:srgbClr val="4F81BD"/>
            </a:solidFill>
            <a:miter lim="800000"/>
            <a:headEnd/>
            <a:tailEnd/>
          </a:ln>
          <a:effectLst/>
        </p:spPr>
        <p:txBody>
          <a:bodyPr/>
          <a:lstStyle/>
          <a:p>
            <a:pPr>
              <a:defRPr/>
            </a:pPr>
            <a:endParaRPr lang="ro-RO"/>
          </a:p>
        </p:txBody>
      </p:sp>
      <p:sp>
        <p:nvSpPr>
          <p:cNvPr id="10246" name="Line 6"/>
          <p:cNvSpPr>
            <a:spLocks noChangeShapeType="1"/>
          </p:cNvSpPr>
          <p:nvPr/>
        </p:nvSpPr>
        <p:spPr bwMode="auto">
          <a:xfrm>
            <a:off x="6248400" y="0"/>
            <a:ext cx="1588" cy="6858000"/>
          </a:xfrm>
          <a:prstGeom prst="line">
            <a:avLst/>
          </a:prstGeom>
          <a:noFill/>
          <a:ln w="38160" cap="sq">
            <a:solidFill>
              <a:srgbClr val="B2C1DB"/>
            </a:solidFill>
            <a:miter lim="800000"/>
            <a:headEnd/>
            <a:tailEnd/>
          </a:ln>
          <a:effectLst/>
        </p:spPr>
        <p:txBody>
          <a:bodyPr/>
          <a:lstStyle/>
          <a:p>
            <a:pPr>
              <a:defRPr/>
            </a:pPr>
            <a:endParaRPr lang="ro-RO"/>
          </a:p>
        </p:txBody>
      </p:sp>
      <p:sp>
        <p:nvSpPr>
          <p:cNvPr id="10247" name="Line 7"/>
          <p:cNvSpPr>
            <a:spLocks noChangeShapeType="1"/>
          </p:cNvSpPr>
          <p:nvPr/>
        </p:nvSpPr>
        <p:spPr bwMode="auto">
          <a:xfrm>
            <a:off x="6192838" y="0"/>
            <a:ext cx="1587" cy="6858000"/>
          </a:xfrm>
          <a:prstGeom prst="line">
            <a:avLst/>
          </a:prstGeom>
          <a:noFill/>
          <a:ln w="12600" cap="sq">
            <a:solidFill>
              <a:srgbClr val="4F81BD"/>
            </a:solidFill>
            <a:miter lim="800000"/>
            <a:headEnd/>
            <a:tailEnd/>
          </a:ln>
          <a:effectLst/>
        </p:spPr>
        <p:txBody>
          <a:bodyPr/>
          <a:lstStyle/>
          <a:p>
            <a:pPr>
              <a:defRPr/>
            </a:pPr>
            <a:endParaRPr lang="ro-RO"/>
          </a:p>
        </p:txBody>
      </p:sp>
      <p:sp>
        <p:nvSpPr>
          <p:cNvPr id="10249" name="Rectangle 8"/>
          <p:cNvSpPr>
            <a:spLocks noGrp="1" noChangeArrowheads="1"/>
          </p:cNvSpPr>
          <p:nvPr>
            <p:ph type="title"/>
          </p:nvPr>
        </p:nvSpPr>
        <p:spPr bwMode="auto">
          <a:xfrm>
            <a:off x="457200" y="274638"/>
            <a:ext cx="7466013" cy="1141412"/>
          </a:xfrm>
          <a:prstGeom prst="rect">
            <a:avLst/>
          </a:prstGeom>
          <a:noFill/>
          <a:ln w="9525">
            <a:noFill/>
            <a:round/>
            <a:headEnd/>
            <a:tailEnd/>
          </a:ln>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10250" name="Rectangle 9"/>
          <p:cNvSpPr>
            <a:spLocks noGrp="1" noChangeArrowheads="1"/>
          </p:cNvSpPr>
          <p:nvPr>
            <p:ph type="body" idx="1"/>
          </p:nvPr>
        </p:nvSpPr>
        <p:spPr bwMode="auto">
          <a:xfrm>
            <a:off x="457200" y="1600200"/>
            <a:ext cx="7466013" cy="4872038"/>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10"/>
          <p:cNvSpPr txBox="1">
            <a:spLocks noChangeArrowheads="1"/>
          </p:cNvSpPr>
          <p:nvPr/>
        </p:nvSpPr>
        <p:spPr bwMode="auto">
          <a:xfrm rot="5400000">
            <a:off x="7590632" y="1081881"/>
            <a:ext cx="2011362" cy="384175"/>
          </a:xfrm>
          <a:prstGeom prst="rect">
            <a:avLst/>
          </a:prstGeom>
          <a:noFill/>
          <a:ln w="9525" cap="flat">
            <a:noFill/>
            <a:round/>
            <a:headEnd/>
            <a:tailEnd/>
          </a:ln>
          <a:effectLst/>
        </p:spPr>
        <p:txBody>
          <a:bodyPr wrap="none" anchor="ctr"/>
          <a:lstStyle/>
          <a:p>
            <a:pPr>
              <a:defRPr/>
            </a:pPr>
            <a:endParaRPr lang="ro-RO"/>
          </a:p>
        </p:txBody>
      </p:sp>
      <p:sp>
        <p:nvSpPr>
          <p:cNvPr id="10251" name="Rectangle 11"/>
          <p:cNvSpPr>
            <a:spLocks noGrp="1" noChangeArrowheads="1"/>
          </p:cNvSpPr>
          <p:nvPr>
            <p:ph type="sldNum"/>
          </p:nvPr>
        </p:nvSpPr>
        <p:spPr bwMode="auto">
          <a:xfrm>
            <a:off x="8129588" y="5734050"/>
            <a:ext cx="608012" cy="519113"/>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algn="ctr" eaLnBrk="1" hangingPunct="1">
              <a:buClrTx/>
              <a:buFontTx/>
              <a:buNone/>
              <a:defRPr sz="1400" b="1">
                <a:solidFill>
                  <a:srgbClr val="FFFFFF"/>
                </a:solidFill>
                <a:latin typeface="Times New Roman" pitchFamily="16" charset="0"/>
              </a:defRPr>
            </a:lvl1pPr>
          </a:lstStyle>
          <a:p>
            <a:pPr>
              <a:defRPr/>
            </a:pPr>
            <a:fld id="{298013C2-4232-44B0-BC8C-CCE3BB220A3D}" type="slidenum">
              <a:rPr lang="en-US"/>
              <a:pPr>
                <a:defRPr/>
              </a:pPr>
              <a:t>‹#›</a:t>
            </a:fld>
            <a:endParaRPr lang="en-US"/>
          </a:p>
        </p:txBody>
      </p:sp>
      <p:sp>
        <p:nvSpPr>
          <p:cNvPr id="10252" name="Rectangle 12"/>
          <p:cNvSpPr>
            <a:spLocks noGrp="1" noChangeArrowheads="1"/>
          </p:cNvSpPr>
          <p:nvPr>
            <p:ph type="ftr"/>
          </p:nvPr>
        </p:nvSpPr>
        <p:spPr bwMode="auto">
          <a:xfrm>
            <a:off x="8772525" y="2319338"/>
            <a:ext cx="3198813" cy="363537"/>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eaLnBrk="1" hangingPunct="1">
              <a:buClrTx/>
              <a:buFontTx/>
              <a:buNone/>
              <a:tabLst>
                <a:tab pos="723900" algn="l"/>
                <a:tab pos="1447800" algn="l"/>
                <a:tab pos="2171700" algn="l"/>
                <a:tab pos="2895600" algn="l"/>
              </a:tabLst>
              <a:defRPr sz="1200">
                <a:solidFill>
                  <a:srgbClr val="1F497D"/>
                </a:solidFill>
                <a:latin typeface="Times New Roman" pitchFamily="16" charset="0"/>
              </a:defRPr>
            </a:lvl1pPr>
          </a:lstStyle>
          <a:p>
            <a:pPr>
              <a:defRPr/>
            </a:pPr>
            <a:r>
              <a:rPr lang="en-US"/>
              <a:t>inspector Şăitan Traian</a:t>
            </a: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cs typeface="+mn-cs"/>
        </a:defRPr>
      </a:lvl1pPr>
      <a:lvl2pPr marL="742950" indent="-285750" algn="l" defTabSz="449263" rtl="0" eaLnBrk="0" fontAlgn="base" hangingPunct="0">
        <a:spcBef>
          <a:spcPts val="525"/>
        </a:spcBef>
        <a:spcAft>
          <a:spcPct val="0"/>
        </a:spcAft>
        <a:buClr>
          <a:srgbClr val="000000"/>
        </a:buClr>
        <a:buSzPct val="100000"/>
        <a:buFont typeface="Times New Roman" pitchFamily="16" charset="0"/>
        <a:defRPr sz="2100">
          <a:solidFill>
            <a:srgbClr val="000000"/>
          </a:solidFill>
          <a:latin typeface="+mn-lt"/>
          <a:ea typeface="+mn-ea"/>
        </a:defRPr>
      </a:lvl2pPr>
      <a:lvl3pPr marL="11430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4pPr>
      <a:lvl5pPr marL="20574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1752600" y="1676400"/>
            <a:ext cx="7085013" cy="882650"/>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2051" name="Rectangle 2"/>
          <p:cNvSpPr>
            <a:spLocks noGrp="1" noChangeArrowheads="1"/>
          </p:cNvSpPr>
          <p:nvPr>
            <p:ph type="body" idx="1"/>
          </p:nvPr>
        </p:nvSpPr>
        <p:spPr bwMode="auto">
          <a:xfrm>
            <a:off x="1752600" y="2819400"/>
            <a:ext cx="7085013" cy="3122613"/>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3"/>
          <p:cNvSpPr txBox="1">
            <a:spLocks noChangeArrowheads="1"/>
          </p:cNvSpPr>
          <p:nvPr/>
        </p:nvSpPr>
        <p:spPr bwMode="auto">
          <a:xfrm>
            <a:off x="457200" y="6245225"/>
            <a:ext cx="2133600" cy="476250"/>
          </a:xfrm>
          <a:prstGeom prst="rect">
            <a:avLst/>
          </a:prstGeom>
          <a:noFill/>
          <a:ln w="9525" cap="flat">
            <a:noFill/>
            <a:round/>
            <a:headEnd/>
            <a:tailEnd/>
          </a:ln>
          <a:effectLst/>
        </p:spPr>
        <p:txBody>
          <a:bodyPr wrap="none" anchor="ctr"/>
          <a:lstStyle/>
          <a:p>
            <a:pPr>
              <a:defRPr/>
            </a:pPr>
            <a:endParaRPr lang="ro-RO"/>
          </a:p>
        </p:txBody>
      </p:sp>
      <p:sp>
        <p:nvSpPr>
          <p:cNvPr id="2052" name="Rectangle 4"/>
          <p:cNvSpPr>
            <a:spLocks noGrp="1" noChangeArrowheads="1"/>
          </p:cNvSpPr>
          <p:nvPr>
            <p:ph type="ftr"/>
          </p:nvPr>
        </p:nvSpPr>
        <p:spPr bwMode="auto">
          <a:xfrm>
            <a:off x="3124200" y="6245225"/>
            <a:ext cx="2894013" cy="47466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algn="ctr" eaLnBrk="1" hangingPunct="1">
              <a:buClrTx/>
              <a:buFontTx/>
              <a:buNone/>
              <a:tabLst>
                <a:tab pos="723900" algn="l"/>
                <a:tab pos="1447800" algn="l"/>
                <a:tab pos="2171700" algn="l"/>
                <a:tab pos="2895600" algn="l"/>
              </a:tabLst>
              <a:defRPr sz="1000">
                <a:solidFill>
                  <a:srgbClr val="FFFFFF"/>
                </a:solidFill>
                <a:latin typeface="+mn-lt"/>
              </a:defRPr>
            </a:lvl1pPr>
          </a:lstStyle>
          <a:p>
            <a:pPr>
              <a:defRPr/>
            </a:pPr>
            <a:r>
              <a:rPr lang="en-US"/>
              <a:t>inspector Şăitan Traian</a:t>
            </a:r>
          </a:p>
        </p:txBody>
      </p:sp>
      <p:sp>
        <p:nvSpPr>
          <p:cNvPr id="2053" name="Rectangle 5"/>
          <p:cNvSpPr>
            <a:spLocks noGrp="1" noChangeArrowheads="1"/>
          </p:cNvSpPr>
          <p:nvPr>
            <p:ph type="sldNum"/>
          </p:nvPr>
        </p:nvSpPr>
        <p:spPr bwMode="auto">
          <a:xfrm>
            <a:off x="6553200" y="6245225"/>
            <a:ext cx="2132013" cy="47466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000">
                <a:solidFill>
                  <a:srgbClr val="FFFFFF"/>
                </a:solidFill>
                <a:latin typeface="+mn-lt"/>
              </a:defRPr>
            </a:lvl1pPr>
          </a:lstStyle>
          <a:p>
            <a:pPr>
              <a:defRPr/>
            </a:pPr>
            <a:fld id="{7BC0207E-9986-4497-8C2D-73D9AD441BC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4000">
          <a:solidFill>
            <a:srgbClr val="CCFFFF"/>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000">
          <a:solidFill>
            <a:srgbClr val="CCFFFF"/>
          </a:solidFill>
          <a:latin typeface="Arial Black" pitchFamily="32"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4000">
          <a:solidFill>
            <a:srgbClr val="CCFFFF"/>
          </a:solidFill>
          <a:latin typeface="Arial Black" pitchFamily="32"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4000">
          <a:solidFill>
            <a:srgbClr val="CCFFFF"/>
          </a:solidFill>
          <a:latin typeface="Arial Black" pitchFamily="32"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4000">
          <a:solidFill>
            <a:srgbClr val="CCFFFF"/>
          </a:solidFill>
          <a:latin typeface="Arial Black" pitchFamily="32"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4000">
          <a:solidFill>
            <a:srgbClr val="CCFFFF"/>
          </a:solidFill>
          <a:latin typeface="Arial Black" pitchFamily="32"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4000">
          <a:solidFill>
            <a:srgbClr val="CCFFFF"/>
          </a:solidFill>
          <a:latin typeface="Arial Black" pitchFamily="32"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4000">
          <a:solidFill>
            <a:srgbClr val="CCFFFF"/>
          </a:solidFill>
          <a:latin typeface="Arial Black" pitchFamily="32"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4000">
          <a:solidFill>
            <a:srgbClr val="CCFFFF"/>
          </a:solidFill>
          <a:latin typeface="Arial Black"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FFFFFF"/>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FFFFFF"/>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FFFFFF"/>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FFFFFF"/>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FFFFFF"/>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FFFFFF"/>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FFFFFF"/>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FFFFFF"/>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Line 1"/>
          <p:cNvSpPr>
            <a:spLocks noChangeShapeType="1"/>
          </p:cNvSpPr>
          <p:nvPr/>
        </p:nvSpPr>
        <p:spPr bwMode="auto">
          <a:xfrm>
            <a:off x="8763000" y="0"/>
            <a:ext cx="1588" cy="6858000"/>
          </a:xfrm>
          <a:prstGeom prst="line">
            <a:avLst/>
          </a:prstGeom>
          <a:noFill/>
          <a:ln w="38160" cap="sq">
            <a:solidFill>
              <a:srgbClr val="B2C1DB">
                <a:alpha val="92999"/>
              </a:srgbClr>
            </a:solidFill>
            <a:miter lim="800000"/>
            <a:headEnd/>
            <a:tailEnd/>
          </a:ln>
          <a:effectLst/>
        </p:spPr>
        <p:txBody>
          <a:bodyPr/>
          <a:lstStyle/>
          <a:p>
            <a:pPr>
              <a:defRPr/>
            </a:pPr>
            <a:endParaRPr lang="ro-RO"/>
          </a:p>
        </p:txBody>
      </p:sp>
      <p:sp>
        <p:nvSpPr>
          <p:cNvPr id="3075" name="Rectangle 2"/>
          <p:cNvSpPr>
            <a:spLocks noGrp="1" noChangeArrowheads="1"/>
          </p:cNvSpPr>
          <p:nvPr>
            <p:ph type="title"/>
          </p:nvPr>
        </p:nvSpPr>
        <p:spPr bwMode="auto">
          <a:xfrm>
            <a:off x="457200" y="274638"/>
            <a:ext cx="7466013" cy="1141412"/>
          </a:xfrm>
          <a:prstGeom prst="rect">
            <a:avLst/>
          </a:prstGeom>
          <a:noFill/>
          <a:ln w="9525">
            <a:noFill/>
            <a:round/>
            <a:headEnd/>
            <a:tailEnd/>
          </a:ln>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3076" name="Rectangle 3"/>
          <p:cNvSpPr>
            <a:spLocks noGrp="1" noChangeArrowheads="1"/>
          </p:cNvSpPr>
          <p:nvPr>
            <p:ph type="body" idx="1"/>
          </p:nvPr>
        </p:nvSpPr>
        <p:spPr bwMode="auto">
          <a:xfrm>
            <a:off x="457200" y="1600200"/>
            <a:ext cx="7466013" cy="4872038"/>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4"/>
          <p:cNvSpPr txBox="1">
            <a:spLocks noChangeArrowheads="1"/>
          </p:cNvSpPr>
          <p:nvPr/>
        </p:nvSpPr>
        <p:spPr bwMode="auto">
          <a:xfrm rot="5400000">
            <a:off x="7590632" y="1081881"/>
            <a:ext cx="2011362" cy="384175"/>
          </a:xfrm>
          <a:prstGeom prst="rect">
            <a:avLst/>
          </a:prstGeom>
          <a:noFill/>
          <a:ln w="9525" cap="flat">
            <a:noFill/>
            <a:round/>
            <a:headEnd/>
            <a:tailEnd/>
          </a:ln>
          <a:effectLst/>
        </p:spPr>
        <p:txBody>
          <a:bodyPr wrap="none" anchor="ctr"/>
          <a:lstStyle/>
          <a:p>
            <a:pPr>
              <a:defRPr/>
            </a:pPr>
            <a:endParaRPr lang="ro-RO"/>
          </a:p>
        </p:txBody>
      </p:sp>
      <p:sp>
        <p:nvSpPr>
          <p:cNvPr id="3077" name="Rectangle 5"/>
          <p:cNvSpPr>
            <a:spLocks noGrp="1" noChangeArrowheads="1"/>
          </p:cNvSpPr>
          <p:nvPr>
            <p:ph type="ftr"/>
          </p:nvPr>
        </p:nvSpPr>
        <p:spPr bwMode="auto">
          <a:xfrm>
            <a:off x="8772525" y="2319338"/>
            <a:ext cx="3198813" cy="363537"/>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eaLnBrk="1" hangingPunct="1">
              <a:buClrTx/>
              <a:buFontTx/>
              <a:buNone/>
              <a:tabLst>
                <a:tab pos="723900" algn="l"/>
                <a:tab pos="1447800" algn="l"/>
                <a:tab pos="2171700" algn="l"/>
                <a:tab pos="2895600" algn="l"/>
              </a:tabLst>
              <a:defRPr sz="1200">
                <a:solidFill>
                  <a:srgbClr val="1F497D"/>
                </a:solidFill>
                <a:latin typeface="Times New Roman" pitchFamily="16" charset="0"/>
              </a:defRPr>
            </a:lvl1pPr>
          </a:lstStyle>
          <a:p>
            <a:pPr>
              <a:defRPr/>
            </a:pPr>
            <a:r>
              <a:rPr lang="en-US"/>
              <a:t>inspector Şăitan Traian</a:t>
            </a:r>
          </a:p>
        </p:txBody>
      </p:sp>
      <p:sp>
        <p:nvSpPr>
          <p:cNvPr id="3078" name="Line 6"/>
          <p:cNvSpPr>
            <a:spLocks noChangeShapeType="1"/>
          </p:cNvSpPr>
          <p:nvPr/>
        </p:nvSpPr>
        <p:spPr bwMode="auto">
          <a:xfrm>
            <a:off x="76200" y="0"/>
            <a:ext cx="1588" cy="6858000"/>
          </a:xfrm>
          <a:prstGeom prst="line">
            <a:avLst/>
          </a:prstGeom>
          <a:noFill/>
          <a:ln w="57240" cap="sq">
            <a:solidFill>
              <a:srgbClr val="B2C1DB"/>
            </a:solidFill>
            <a:miter lim="800000"/>
            <a:headEnd/>
            <a:tailEnd/>
          </a:ln>
          <a:effectLst/>
        </p:spPr>
        <p:txBody>
          <a:bodyPr/>
          <a:lstStyle/>
          <a:p>
            <a:pPr>
              <a:defRPr/>
            </a:pPr>
            <a:endParaRPr lang="ro-RO"/>
          </a:p>
        </p:txBody>
      </p:sp>
      <p:sp>
        <p:nvSpPr>
          <p:cNvPr id="3079" name="Line 7"/>
          <p:cNvSpPr>
            <a:spLocks noChangeShapeType="1"/>
          </p:cNvSpPr>
          <p:nvPr/>
        </p:nvSpPr>
        <p:spPr bwMode="auto">
          <a:xfrm>
            <a:off x="8991600" y="0"/>
            <a:ext cx="1588" cy="6858000"/>
          </a:xfrm>
          <a:prstGeom prst="line">
            <a:avLst/>
          </a:prstGeom>
          <a:noFill/>
          <a:ln w="19080" cap="sq">
            <a:solidFill>
              <a:srgbClr val="4F81BD"/>
            </a:solidFill>
            <a:miter lim="800000"/>
            <a:headEnd/>
            <a:tailEnd/>
          </a:ln>
          <a:effectLst/>
        </p:spPr>
        <p:txBody>
          <a:bodyPr/>
          <a:lstStyle/>
          <a:p>
            <a:pPr>
              <a:defRPr/>
            </a:pPr>
            <a:endParaRPr lang="ro-RO"/>
          </a:p>
        </p:txBody>
      </p:sp>
      <p:sp>
        <p:nvSpPr>
          <p:cNvPr id="3080" name="Rectangle 8"/>
          <p:cNvSpPr>
            <a:spLocks noChangeArrowheads="1"/>
          </p:cNvSpPr>
          <p:nvPr/>
        </p:nvSpPr>
        <p:spPr bwMode="auto">
          <a:xfrm>
            <a:off x="8839200" y="0"/>
            <a:ext cx="304800" cy="6858000"/>
          </a:xfrm>
          <a:prstGeom prst="rect">
            <a:avLst/>
          </a:prstGeom>
          <a:solidFill>
            <a:srgbClr val="B2C1DB">
              <a:alpha val="87000"/>
            </a:srgbClr>
          </a:solidFill>
          <a:ln w="9525" cap="flat">
            <a:noFill/>
            <a:round/>
            <a:headEnd/>
            <a:tailEnd/>
          </a:ln>
          <a:effectLst/>
        </p:spPr>
        <p:txBody>
          <a:bodyPr wrap="none" anchor="ctr"/>
          <a:lstStyle/>
          <a:p>
            <a:pPr>
              <a:defRPr/>
            </a:pPr>
            <a:endParaRPr lang="ro-RO"/>
          </a:p>
        </p:txBody>
      </p:sp>
      <p:sp>
        <p:nvSpPr>
          <p:cNvPr id="3081" name="Line 9"/>
          <p:cNvSpPr>
            <a:spLocks noChangeShapeType="1"/>
          </p:cNvSpPr>
          <p:nvPr/>
        </p:nvSpPr>
        <p:spPr bwMode="auto">
          <a:xfrm>
            <a:off x="8915400" y="0"/>
            <a:ext cx="1588" cy="6858000"/>
          </a:xfrm>
          <a:prstGeom prst="line">
            <a:avLst/>
          </a:prstGeom>
          <a:noFill/>
          <a:ln w="9360" cap="sq">
            <a:solidFill>
              <a:srgbClr val="4F81BD"/>
            </a:solidFill>
            <a:miter lim="800000"/>
            <a:headEnd/>
            <a:tailEnd/>
          </a:ln>
          <a:effectLst/>
        </p:spPr>
        <p:txBody>
          <a:bodyPr/>
          <a:lstStyle/>
          <a:p>
            <a:pPr>
              <a:defRPr/>
            </a:pPr>
            <a:endParaRPr lang="ro-RO"/>
          </a:p>
        </p:txBody>
      </p:sp>
      <p:sp>
        <p:nvSpPr>
          <p:cNvPr id="3082" name="Oval 10"/>
          <p:cNvSpPr>
            <a:spLocks noChangeArrowheads="1"/>
          </p:cNvSpPr>
          <p:nvPr/>
        </p:nvSpPr>
        <p:spPr bwMode="auto">
          <a:xfrm>
            <a:off x="8156575" y="5715000"/>
            <a:ext cx="549275" cy="549275"/>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3083" name="Rectangle 11"/>
          <p:cNvSpPr>
            <a:spLocks noGrp="1" noChangeArrowheads="1"/>
          </p:cNvSpPr>
          <p:nvPr>
            <p:ph type="sldNum"/>
          </p:nvPr>
        </p:nvSpPr>
        <p:spPr bwMode="auto">
          <a:xfrm>
            <a:off x="8129588" y="5734050"/>
            <a:ext cx="608012" cy="519113"/>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algn="ctr" eaLnBrk="1" hangingPunct="1">
              <a:buClrTx/>
              <a:buFontTx/>
              <a:buNone/>
              <a:defRPr sz="1400" b="1">
                <a:solidFill>
                  <a:srgbClr val="FFFFFF"/>
                </a:solidFill>
                <a:latin typeface="Times New Roman" pitchFamily="16" charset="0"/>
              </a:defRPr>
            </a:lvl1pPr>
          </a:lstStyle>
          <a:p>
            <a:pPr>
              <a:defRPr/>
            </a:pPr>
            <a:fld id="{9A174C12-A3B3-4B40-874E-0208EA11086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cs typeface="+mn-cs"/>
        </a:defRPr>
      </a:lvl1pPr>
      <a:lvl2pPr marL="742950" indent="-285750" algn="l" defTabSz="449263" rtl="0" eaLnBrk="0" fontAlgn="base" hangingPunct="0">
        <a:spcBef>
          <a:spcPts val="525"/>
        </a:spcBef>
        <a:spcAft>
          <a:spcPct val="0"/>
        </a:spcAft>
        <a:buClr>
          <a:srgbClr val="000000"/>
        </a:buClr>
        <a:buSzPct val="100000"/>
        <a:buFont typeface="Times New Roman" pitchFamily="16" charset="0"/>
        <a:defRPr sz="2100">
          <a:solidFill>
            <a:srgbClr val="000000"/>
          </a:solidFill>
          <a:latin typeface="+mn-lt"/>
          <a:ea typeface="+mn-ea"/>
        </a:defRPr>
      </a:lvl2pPr>
      <a:lvl3pPr marL="11430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4pPr>
      <a:lvl5pPr marL="20574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1905000" y="1676400"/>
            <a:ext cx="6780213" cy="958850"/>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4099" name="Rectangle 2"/>
          <p:cNvSpPr>
            <a:spLocks noGrp="1" noChangeArrowheads="1"/>
          </p:cNvSpPr>
          <p:nvPr>
            <p:ph type="body" idx="1"/>
          </p:nvPr>
        </p:nvSpPr>
        <p:spPr bwMode="auto">
          <a:xfrm>
            <a:off x="1905000" y="2819400"/>
            <a:ext cx="6780213" cy="33051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3"/>
          <p:cNvSpPr txBox="1">
            <a:spLocks noChangeArrowheads="1"/>
          </p:cNvSpPr>
          <p:nvPr/>
        </p:nvSpPr>
        <p:spPr bwMode="auto">
          <a:xfrm>
            <a:off x="457200" y="6245225"/>
            <a:ext cx="2133600" cy="476250"/>
          </a:xfrm>
          <a:prstGeom prst="rect">
            <a:avLst/>
          </a:prstGeom>
          <a:noFill/>
          <a:ln w="9525" cap="flat">
            <a:noFill/>
            <a:round/>
            <a:headEnd/>
            <a:tailEnd/>
          </a:ln>
          <a:effectLst/>
        </p:spPr>
        <p:txBody>
          <a:bodyPr wrap="none" anchor="ctr"/>
          <a:lstStyle/>
          <a:p>
            <a:pPr>
              <a:defRPr/>
            </a:pPr>
            <a:endParaRPr lang="ro-RO"/>
          </a:p>
        </p:txBody>
      </p:sp>
      <p:sp>
        <p:nvSpPr>
          <p:cNvPr id="4100" name="Rectangle 4"/>
          <p:cNvSpPr>
            <a:spLocks noGrp="1" noChangeArrowheads="1"/>
          </p:cNvSpPr>
          <p:nvPr>
            <p:ph type="ftr"/>
          </p:nvPr>
        </p:nvSpPr>
        <p:spPr bwMode="auto">
          <a:xfrm>
            <a:off x="3124200" y="6245225"/>
            <a:ext cx="2894013" cy="47466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algn="ctr" eaLnBrk="1" hangingPunct="1">
              <a:buClrTx/>
              <a:buFontTx/>
              <a:buNone/>
              <a:tabLst>
                <a:tab pos="723900" algn="l"/>
                <a:tab pos="1447800" algn="l"/>
                <a:tab pos="2171700" algn="l"/>
                <a:tab pos="2895600" algn="l"/>
              </a:tabLst>
              <a:defRPr sz="1000">
                <a:solidFill>
                  <a:srgbClr val="000000"/>
                </a:solidFill>
                <a:latin typeface="+mn-lt"/>
              </a:defRPr>
            </a:lvl1pPr>
          </a:lstStyle>
          <a:p>
            <a:pPr>
              <a:defRPr/>
            </a:pPr>
            <a:r>
              <a:rPr lang="en-US"/>
              <a:t>inspector Şăitan Traian</a:t>
            </a:r>
          </a:p>
        </p:txBody>
      </p:sp>
      <p:sp>
        <p:nvSpPr>
          <p:cNvPr id="4101" name="Rectangle 5"/>
          <p:cNvSpPr>
            <a:spLocks noGrp="1" noChangeArrowheads="1"/>
          </p:cNvSpPr>
          <p:nvPr>
            <p:ph type="sldNum"/>
          </p:nvPr>
        </p:nvSpPr>
        <p:spPr bwMode="auto">
          <a:xfrm>
            <a:off x="6553200" y="6245225"/>
            <a:ext cx="2132013" cy="47466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000">
                <a:solidFill>
                  <a:srgbClr val="000000"/>
                </a:solidFill>
                <a:latin typeface="+mn-lt"/>
              </a:defRPr>
            </a:lvl1pPr>
          </a:lstStyle>
          <a:p>
            <a:pPr>
              <a:defRPr/>
            </a:pPr>
            <a:fld id="{171195E6-B6DF-429C-BA43-ACBA22A68DD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4400">
          <a:solidFill>
            <a:srgbClr val="B2B2B2"/>
          </a:solidFill>
          <a:latin typeface="Arial Black"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5F5F5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5F5F5F"/>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5F5F5F"/>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5F5F5F"/>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ChangeArrowheads="1"/>
          </p:cNvSpPr>
          <p:nvPr/>
        </p:nvSpPr>
        <p:spPr bwMode="auto">
          <a:xfrm>
            <a:off x="381000" y="0"/>
            <a:ext cx="609600" cy="6858000"/>
          </a:xfrm>
          <a:prstGeom prst="rect">
            <a:avLst/>
          </a:prstGeom>
          <a:solidFill>
            <a:srgbClr val="B2C1DB">
              <a:alpha val="53999"/>
            </a:srgbClr>
          </a:solidFill>
          <a:ln w="9525" cap="flat">
            <a:noFill/>
            <a:round/>
            <a:headEnd/>
            <a:tailEnd/>
          </a:ln>
          <a:effectLst/>
        </p:spPr>
        <p:txBody>
          <a:bodyPr wrap="none" anchor="ctr"/>
          <a:lstStyle/>
          <a:p>
            <a:pPr>
              <a:defRPr/>
            </a:pPr>
            <a:endParaRPr lang="ro-RO"/>
          </a:p>
        </p:txBody>
      </p:sp>
      <p:sp>
        <p:nvSpPr>
          <p:cNvPr id="5122" name="Rectangle 2"/>
          <p:cNvSpPr>
            <a:spLocks noChangeArrowheads="1"/>
          </p:cNvSpPr>
          <p:nvPr/>
        </p:nvSpPr>
        <p:spPr bwMode="auto">
          <a:xfrm>
            <a:off x="276225" y="0"/>
            <a:ext cx="104775" cy="6858000"/>
          </a:xfrm>
          <a:prstGeom prst="rect">
            <a:avLst/>
          </a:prstGeom>
          <a:solidFill>
            <a:srgbClr val="D0D8E8">
              <a:alpha val="35999"/>
            </a:srgbClr>
          </a:solidFill>
          <a:ln w="9525" cap="flat">
            <a:noFill/>
            <a:round/>
            <a:headEnd/>
            <a:tailEnd/>
          </a:ln>
          <a:effectLst/>
        </p:spPr>
        <p:txBody>
          <a:bodyPr wrap="none" anchor="ctr"/>
          <a:lstStyle/>
          <a:p>
            <a:pPr>
              <a:defRPr/>
            </a:pPr>
            <a:endParaRPr lang="ro-RO"/>
          </a:p>
        </p:txBody>
      </p:sp>
      <p:sp>
        <p:nvSpPr>
          <p:cNvPr id="5123" name="Rectangle 3"/>
          <p:cNvSpPr>
            <a:spLocks noChangeArrowheads="1"/>
          </p:cNvSpPr>
          <p:nvPr/>
        </p:nvSpPr>
        <p:spPr bwMode="auto">
          <a:xfrm>
            <a:off x="990600" y="0"/>
            <a:ext cx="182563" cy="6858000"/>
          </a:xfrm>
          <a:prstGeom prst="rect">
            <a:avLst/>
          </a:prstGeom>
          <a:solidFill>
            <a:srgbClr val="D0D8E8">
              <a:alpha val="70000"/>
            </a:srgbClr>
          </a:solidFill>
          <a:ln w="9525" cap="flat">
            <a:noFill/>
            <a:round/>
            <a:headEnd/>
            <a:tailEnd/>
          </a:ln>
          <a:effectLst/>
        </p:spPr>
        <p:txBody>
          <a:bodyPr wrap="none" anchor="ctr"/>
          <a:lstStyle/>
          <a:p>
            <a:pPr>
              <a:defRPr/>
            </a:pPr>
            <a:endParaRPr lang="ro-RO"/>
          </a:p>
        </p:txBody>
      </p:sp>
      <p:sp>
        <p:nvSpPr>
          <p:cNvPr id="5124" name="Rectangle 4"/>
          <p:cNvSpPr>
            <a:spLocks noChangeArrowheads="1"/>
          </p:cNvSpPr>
          <p:nvPr/>
        </p:nvSpPr>
        <p:spPr bwMode="auto">
          <a:xfrm>
            <a:off x="1141413" y="0"/>
            <a:ext cx="230187" cy="6858000"/>
          </a:xfrm>
          <a:prstGeom prst="rect">
            <a:avLst/>
          </a:prstGeom>
          <a:solidFill>
            <a:srgbClr val="E9EDF4">
              <a:alpha val="70999"/>
            </a:srgbClr>
          </a:solidFill>
          <a:ln w="9525" cap="flat">
            <a:noFill/>
            <a:round/>
            <a:headEnd/>
            <a:tailEnd/>
          </a:ln>
          <a:effectLst/>
        </p:spPr>
        <p:txBody>
          <a:bodyPr wrap="none" anchor="ctr"/>
          <a:lstStyle/>
          <a:p>
            <a:pPr>
              <a:defRPr/>
            </a:pPr>
            <a:endParaRPr lang="ro-RO"/>
          </a:p>
        </p:txBody>
      </p:sp>
      <p:sp>
        <p:nvSpPr>
          <p:cNvPr id="5125" name="Line 5"/>
          <p:cNvSpPr>
            <a:spLocks noChangeShapeType="1"/>
          </p:cNvSpPr>
          <p:nvPr/>
        </p:nvSpPr>
        <p:spPr bwMode="auto">
          <a:xfrm>
            <a:off x="106363" y="0"/>
            <a:ext cx="1587" cy="6858000"/>
          </a:xfrm>
          <a:prstGeom prst="line">
            <a:avLst/>
          </a:prstGeom>
          <a:noFill/>
          <a:ln w="57240" cap="sq">
            <a:solidFill>
              <a:srgbClr val="B2C1DB">
                <a:alpha val="73000"/>
              </a:srgbClr>
            </a:solidFill>
            <a:miter lim="800000"/>
            <a:headEnd/>
            <a:tailEnd/>
          </a:ln>
          <a:effectLst/>
        </p:spPr>
        <p:txBody>
          <a:bodyPr/>
          <a:lstStyle/>
          <a:p>
            <a:pPr>
              <a:defRPr/>
            </a:pPr>
            <a:endParaRPr lang="ro-RO"/>
          </a:p>
        </p:txBody>
      </p:sp>
      <p:sp>
        <p:nvSpPr>
          <p:cNvPr id="5126" name="Line 6"/>
          <p:cNvSpPr>
            <a:spLocks noChangeShapeType="1"/>
          </p:cNvSpPr>
          <p:nvPr/>
        </p:nvSpPr>
        <p:spPr bwMode="auto">
          <a:xfrm>
            <a:off x="914400" y="0"/>
            <a:ext cx="1588" cy="6858000"/>
          </a:xfrm>
          <a:prstGeom prst="line">
            <a:avLst/>
          </a:prstGeom>
          <a:noFill/>
          <a:ln w="57240" cap="sq">
            <a:solidFill>
              <a:srgbClr val="E9EDF4">
                <a:alpha val="82999"/>
              </a:srgbClr>
            </a:solidFill>
            <a:miter lim="800000"/>
            <a:headEnd/>
            <a:tailEnd/>
          </a:ln>
          <a:effectLst/>
        </p:spPr>
        <p:txBody>
          <a:bodyPr/>
          <a:lstStyle/>
          <a:p>
            <a:pPr>
              <a:defRPr/>
            </a:pPr>
            <a:endParaRPr lang="ro-RO"/>
          </a:p>
        </p:txBody>
      </p:sp>
      <p:sp>
        <p:nvSpPr>
          <p:cNvPr id="5127" name="Line 7"/>
          <p:cNvSpPr>
            <a:spLocks noChangeShapeType="1"/>
          </p:cNvSpPr>
          <p:nvPr/>
        </p:nvSpPr>
        <p:spPr bwMode="auto">
          <a:xfrm>
            <a:off x="854075" y="0"/>
            <a:ext cx="1588" cy="6858000"/>
          </a:xfrm>
          <a:prstGeom prst="line">
            <a:avLst/>
          </a:prstGeom>
          <a:noFill/>
          <a:ln w="57240" cap="sq">
            <a:solidFill>
              <a:srgbClr val="B2C1DB"/>
            </a:solidFill>
            <a:miter lim="800000"/>
            <a:headEnd/>
            <a:tailEnd/>
          </a:ln>
          <a:effectLst/>
        </p:spPr>
        <p:txBody>
          <a:bodyPr/>
          <a:lstStyle/>
          <a:p>
            <a:pPr>
              <a:defRPr/>
            </a:pPr>
            <a:endParaRPr lang="ro-RO"/>
          </a:p>
        </p:txBody>
      </p:sp>
      <p:sp>
        <p:nvSpPr>
          <p:cNvPr id="5128" name="Line 8"/>
          <p:cNvSpPr>
            <a:spLocks noChangeShapeType="1"/>
          </p:cNvSpPr>
          <p:nvPr/>
        </p:nvSpPr>
        <p:spPr bwMode="auto">
          <a:xfrm>
            <a:off x="1727200" y="0"/>
            <a:ext cx="1588" cy="6858000"/>
          </a:xfrm>
          <a:prstGeom prst="line">
            <a:avLst/>
          </a:prstGeom>
          <a:noFill/>
          <a:ln w="28440" cap="sq">
            <a:solidFill>
              <a:srgbClr val="B2C1DB">
                <a:alpha val="81999"/>
              </a:srgbClr>
            </a:solidFill>
            <a:miter lim="800000"/>
            <a:headEnd/>
            <a:tailEnd/>
          </a:ln>
          <a:effectLst/>
        </p:spPr>
        <p:txBody>
          <a:bodyPr/>
          <a:lstStyle/>
          <a:p>
            <a:pPr>
              <a:defRPr/>
            </a:pPr>
            <a:endParaRPr lang="ro-RO"/>
          </a:p>
        </p:txBody>
      </p:sp>
      <p:sp>
        <p:nvSpPr>
          <p:cNvPr id="5129" name="Line 9"/>
          <p:cNvSpPr>
            <a:spLocks noChangeShapeType="1"/>
          </p:cNvSpPr>
          <p:nvPr/>
        </p:nvSpPr>
        <p:spPr bwMode="auto">
          <a:xfrm>
            <a:off x="1066800" y="0"/>
            <a:ext cx="1588" cy="6858000"/>
          </a:xfrm>
          <a:prstGeom prst="line">
            <a:avLst/>
          </a:prstGeom>
          <a:noFill/>
          <a:ln w="9360" cap="sq">
            <a:solidFill>
              <a:srgbClr val="B2C1DB"/>
            </a:solidFill>
            <a:miter lim="800000"/>
            <a:headEnd/>
            <a:tailEnd/>
          </a:ln>
          <a:effectLst/>
        </p:spPr>
        <p:txBody>
          <a:bodyPr/>
          <a:lstStyle/>
          <a:p>
            <a:pPr>
              <a:defRPr/>
            </a:pPr>
            <a:endParaRPr lang="ro-RO"/>
          </a:p>
        </p:txBody>
      </p:sp>
      <p:sp>
        <p:nvSpPr>
          <p:cNvPr id="5130" name="Line 10"/>
          <p:cNvSpPr>
            <a:spLocks noChangeShapeType="1"/>
          </p:cNvSpPr>
          <p:nvPr/>
        </p:nvSpPr>
        <p:spPr bwMode="auto">
          <a:xfrm>
            <a:off x="9113838" y="0"/>
            <a:ext cx="1587" cy="6858000"/>
          </a:xfrm>
          <a:prstGeom prst="line">
            <a:avLst/>
          </a:prstGeom>
          <a:noFill/>
          <a:ln w="57240" cap="sq">
            <a:solidFill>
              <a:srgbClr val="B2C1DB"/>
            </a:solidFill>
            <a:miter lim="800000"/>
            <a:headEnd/>
            <a:tailEnd/>
          </a:ln>
          <a:effectLst/>
        </p:spPr>
        <p:txBody>
          <a:bodyPr/>
          <a:lstStyle/>
          <a:p>
            <a:pPr>
              <a:defRPr/>
            </a:pPr>
            <a:endParaRPr lang="ro-RO"/>
          </a:p>
        </p:txBody>
      </p:sp>
      <p:sp>
        <p:nvSpPr>
          <p:cNvPr id="5131" name="Rectangle 11"/>
          <p:cNvSpPr>
            <a:spLocks noChangeArrowheads="1"/>
          </p:cNvSpPr>
          <p:nvPr/>
        </p:nvSpPr>
        <p:spPr bwMode="auto">
          <a:xfrm>
            <a:off x="1219200" y="0"/>
            <a:ext cx="76200" cy="6858000"/>
          </a:xfrm>
          <a:prstGeom prst="rect">
            <a:avLst/>
          </a:prstGeom>
          <a:solidFill>
            <a:srgbClr val="B2C1DB">
              <a:alpha val="50999"/>
            </a:srgbClr>
          </a:solidFill>
          <a:ln w="9525" cap="flat">
            <a:noFill/>
            <a:round/>
            <a:headEnd/>
            <a:tailEnd/>
          </a:ln>
          <a:effectLst/>
        </p:spPr>
        <p:txBody>
          <a:bodyPr wrap="none" anchor="ctr"/>
          <a:lstStyle/>
          <a:p>
            <a:pPr>
              <a:defRPr/>
            </a:pPr>
            <a:endParaRPr lang="ro-RO"/>
          </a:p>
        </p:txBody>
      </p:sp>
      <p:sp>
        <p:nvSpPr>
          <p:cNvPr id="5132" name="Oval 12"/>
          <p:cNvSpPr>
            <a:spLocks noChangeArrowheads="1"/>
          </p:cNvSpPr>
          <p:nvPr/>
        </p:nvSpPr>
        <p:spPr bwMode="auto">
          <a:xfrm>
            <a:off x="609600" y="3429000"/>
            <a:ext cx="1295400" cy="1295400"/>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5133" name="Oval 13"/>
          <p:cNvSpPr>
            <a:spLocks noChangeArrowheads="1"/>
          </p:cNvSpPr>
          <p:nvPr/>
        </p:nvSpPr>
        <p:spPr bwMode="auto">
          <a:xfrm>
            <a:off x="1309688" y="4867275"/>
            <a:ext cx="641350" cy="641350"/>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5134" name="Oval 14"/>
          <p:cNvSpPr>
            <a:spLocks noChangeArrowheads="1"/>
          </p:cNvSpPr>
          <p:nvPr/>
        </p:nvSpPr>
        <p:spPr bwMode="auto">
          <a:xfrm>
            <a:off x="1090613" y="5500688"/>
            <a:ext cx="138112" cy="136525"/>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5135" name="Oval 15"/>
          <p:cNvSpPr>
            <a:spLocks noChangeArrowheads="1"/>
          </p:cNvSpPr>
          <p:nvPr/>
        </p:nvSpPr>
        <p:spPr bwMode="auto">
          <a:xfrm>
            <a:off x="1663700" y="5788025"/>
            <a:ext cx="274638" cy="274638"/>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5136" name="Oval 16"/>
          <p:cNvSpPr>
            <a:spLocks noChangeArrowheads="1"/>
          </p:cNvSpPr>
          <p:nvPr/>
        </p:nvSpPr>
        <p:spPr bwMode="auto">
          <a:xfrm>
            <a:off x="1905000" y="4495800"/>
            <a:ext cx="365125" cy="365125"/>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5138" name="Rectangle 17"/>
          <p:cNvSpPr>
            <a:spLocks noGrp="1" noChangeArrowheads="1"/>
          </p:cNvSpPr>
          <p:nvPr>
            <p:ph type="title"/>
          </p:nvPr>
        </p:nvSpPr>
        <p:spPr bwMode="auto">
          <a:xfrm>
            <a:off x="457200" y="274638"/>
            <a:ext cx="7466013" cy="1141412"/>
          </a:xfrm>
          <a:prstGeom prst="rect">
            <a:avLst/>
          </a:prstGeom>
          <a:noFill/>
          <a:ln w="9525">
            <a:noFill/>
            <a:round/>
            <a:headEnd/>
            <a:tailEnd/>
          </a:ln>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5139" name="Rectangle 18"/>
          <p:cNvSpPr>
            <a:spLocks noGrp="1" noChangeArrowheads="1"/>
          </p:cNvSpPr>
          <p:nvPr>
            <p:ph type="body" idx="1"/>
          </p:nvPr>
        </p:nvSpPr>
        <p:spPr bwMode="auto">
          <a:xfrm>
            <a:off x="457200" y="1600200"/>
            <a:ext cx="7466013" cy="4872038"/>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19"/>
          <p:cNvSpPr txBox="1">
            <a:spLocks noChangeArrowheads="1"/>
          </p:cNvSpPr>
          <p:nvPr/>
        </p:nvSpPr>
        <p:spPr bwMode="auto">
          <a:xfrm rot="5400000">
            <a:off x="7766050" y="1174750"/>
            <a:ext cx="2286000" cy="381000"/>
          </a:xfrm>
          <a:prstGeom prst="rect">
            <a:avLst/>
          </a:prstGeom>
          <a:noFill/>
          <a:ln w="9525" cap="flat">
            <a:noFill/>
            <a:round/>
            <a:headEnd/>
            <a:tailEnd/>
          </a:ln>
          <a:effectLst/>
        </p:spPr>
        <p:txBody>
          <a:bodyPr wrap="none" anchor="ctr"/>
          <a:lstStyle/>
          <a:p>
            <a:pPr>
              <a:defRPr/>
            </a:pPr>
            <a:endParaRPr lang="ro-RO"/>
          </a:p>
        </p:txBody>
      </p:sp>
      <p:sp>
        <p:nvSpPr>
          <p:cNvPr id="5140" name="Rectangle 20"/>
          <p:cNvSpPr>
            <a:spLocks noGrp="1" noChangeArrowheads="1"/>
          </p:cNvSpPr>
          <p:nvPr>
            <p:ph type="ftr"/>
          </p:nvPr>
        </p:nvSpPr>
        <p:spPr bwMode="auto">
          <a:xfrm>
            <a:off x="9097963" y="2544763"/>
            <a:ext cx="3656012" cy="382587"/>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eaLnBrk="1" hangingPunct="1">
              <a:buClrTx/>
              <a:buFontTx/>
              <a:buNone/>
              <a:tabLst>
                <a:tab pos="723900" algn="l"/>
                <a:tab pos="1447800" algn="l"/>
                <a:tab pos="2171700" algn="l"/>
                <a:tab pos="2895600" algn="l"/>
                <a:tab pos="3619500" algn="l"/>
              </a:tabLst>
              <a:defRPr sz="1200">
                <a:solidFill>
                  <a:srgbClr val="1F497D"/>
                </a:solidFill>
                <a:latin typeface="Times New Roman" pitchFamily="16" charset="0"/>
              </a:defRPr>
            </a:lvl1pPr>
          </a:lstStyle>
          <a:p>
            <a:pPr>
              <a:defRPr/>
            </a:pPr>
            <a:r>
              <a:rPr lang="en-US"/>
              <a:t>inspector Şăitan Traian</a:t>
            </a:r>
          </a:p>
        </p:txBody>
      </p:sp>
      <p:sp>
        <p:nvSpPr>
          <p:cNvPr id="5141" name="Rectangle 21"/>
          <p:cNvSpPr>
            <a:spLocks noGrp="1" noChangeArrowheads="1"/>
          </p:cNvSpPr>
          <p:nvPr>
            <p:ph type="sldNum"/>
          </p:nvPr>
        </p:nvSpPr>
        <p:spPr bwMode="auto">
          <a:xfrm>
            <a:off x="1325563" y="4929188"/>
            <a:ext cx="608012" cy="515937"/>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algn="ctr" eaLnBrk="1" hangingPunct="1">
              <a:buClrTx/>
              <a:buFontTx/>
              <a:buNone/>
              <a:defRPr sz="1400" b="1">
                <a:solidFill>
                  <a:srgbClr val="FFFFFF"/>
                </a:solidFill>
                <a:latin typeface="Times New Roman" pitchFamily="16" charset="0"/>
              </a:defRPr>
            </a:lvl1pPr>
          </a:lstStyle>
          <a:p>
            <a:pPr>
              <a:defRPr/>
            </a:pPr>
            <a:fld id="{D7564402-A1A8-4358-96DD-6BA00C1E9DD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cs typeface="+mn-cs"/>
        </a:defRPr>
      </a:lvl1pPr>
      <a:lvl2pPr marL="742950" indent="-285750" algn="l" defTabSz="449263" rtl="0" eaLnBrk="0" fontAlgn="base" hangingPunct="0">
        <a:spcBef>
          <a:spcPts val="525"/>
        </a:spcBef>
        <a:spcAft>
          <a:spcPct val="0"/>
        </a:spcAft>
        <a:buClr>
          <a:srgbClr val="000000"/>
        </a:buClr>
        <a:buSzPct val="100000"/>
        <a:buFont typeface="Times New Roman" pitchFamily="16" charset="0"/>
        <a:defRPr sz="2100">
          <a:solidFill>
            <a:srgbClr val="000000"/>
          </a:solidFill>
          <a:latin typeface="+mn-lt"/>
          <a:ea typeface="+mn-ea"/>
        </a:defRPr>
      </a:lvl2pPr>
      <a:lvl3pPr marL="11430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4pPr>
      <a:lvl5pPr marL="20574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Line 1"/>
          <p:cNvSpPr>
            <a:spLocks noChangeShapeType="1"/>
          </p:cNvSpPr>
          <p:nvPr/>
        </p:nvSpPr>
        <p:spPr bwMode="auto">
          <a:xfrm>
            <a:off x="8763000" y="0"/>
            <a:ext cx="1588" cy="6858000"/>
          </a:xfrm>
          <a:prstGeom prst="line">
            <a:avLst/>
          </a:prstGeom>
          <a:noFill/>
          <a:ln w="38160" cap="sq">
            <a:solidFill>
              <a:srgbClr val="B2C1DB">
                <a:alpha val="92999"/>
              </a:srgbClr>
            </a:solidFill>
            <a:miter lim="800000"/>
            <a:headEnd/>
            <a:tailEnd/>
          </a:ln>
          <a:effectLst/>
        </p:spPr>
        <p:txBody>
          <a:bodyPr/>
          <a:lstStyle/>
          <a:p>
            <a:pPr>
              <a:defRPr/>
            </a:pPr>
            <a:endParaRPr lang="ro-RO"/>
          </a:p>
        </p:txBody>
      </p:sp>
      <p:sp>
        <p:nvSpPr>
          <p:cNvPr id="6146" name="Line 2"/>
          <p:cNvSpPr>
            <a:spLocks noChangeShapeType="1"/>
          </p:cNvSpPr>
          <p:nvPr/>
        </p:nvSpPr>
        <p:spPr bwMode="auto">
          <a:xfrm>
            <a:off x="76200" y="0"/>
            <a:ext cx="1588" cy="6858000"/>
          </a:xfrm>
          <a:prstGeom prst="line">
            <a:avLst/>
          </a:prstGeom>
          <a:noFill/>
          <a:ln w="57240" cap="sq">
            <a:solidFill>
              <a:srgbClr val="B2C1DB"/>
            </a:solidFill>
            <a:miter lim="800000"/>
            <a:headEnd/>
            <a:tailEnd/>
          </a:ln>
          <a:effectLst/>
        </p:spPr>
        <p:txBody>
          <a:bodyPr/>
          <a:lstStyle/>
          <a:p>
            <a:pPr>
              <a:defRPr/>
            </a:pPr>
            <a:endParaRPr lang="ro-RO"/>
          </a:p>
        </p:txBody>
      </p:sp>
      <p:sp>
        <p:nvSpPr>
          <p:cNvPr id="6147" name="Line 3"/>
          <p:cNvSpPr>
            <a:spLocks noChangeShapeType="1"/>
          </p:cNvSpPr>
          <p:nvPr/>
        </p:nvSpPr>
        <p:spPr bwMode="auto">
          <a:xfrm>
            <a:off x="8991600" y="0"/>
            <a:ext cx="1588" cy="6858000"/>
          </a:xfrm>
          <a:prstGeom prst="line">
            <a:avLst/>
          </a:prstGeom>
          <a:noFill/>
          <a:ln w="19080" cap="sq">
            <a:solidFill>
              <a:srgbClr val="4F81BD"/>
            </a:solidFill>
            <a:miter lim="800000"/>
            <a:headEnd/>
            <a:tailEnd/>
          </a:ln>
          <a:effectLst/>
        </p:spPr>
        <p:txBody>
          <a:bodyPr/>
          <a:lstStyle/>
          <a:p>
            <a:pPr>
              <a:defRPr/>
            </a:pPr>
            <a:endParaRPr lang="ro-RO"/>
          </a:p>
        </p:txBody>
      </p:sp>
      <p:sp>
        <p:nvSpPr>
          <p:cNvPr id="6148" name="Rectangle 4"/>
          <p:cNvSpPr>
            <a:spLocks noChangeArrowheads="1"/>
          </p:cNvSpPr>
          <p:nvPr/>
        </p:nvSpPr>
        <p:spPr bwMode="auto">
          <a:xfrm>
            <a:off x="8839200" y="0"/>
            <a:ext cx="304800" cy="6858000"/>
          </a:xfrm>
          <a:prstGeom prst="rect">
            <a:avLst/>
          </a:prstGeom>
          <a:solidFill>
            <a:srgbClr val="B2C1DB">
              <a:alpha val="87000"/>
            </a:srgbClr>
          </a:solidFill>
          <a:ln w="9525" cap="flat">
            <a:noFill/>
            <a:round/>
            <a:headEnd/>
            <a:tailEnd/>
          </a:ln>
          <a:effectLst/>
        </p:spPr>
        <p:txBody>
          <a:bodyPr wrap="none" anchor="ctr"/>
          <a:lstStyle/>
          <a:p>
            <a:pPr>
              <a:defRPr/>
            </a:pPr>
            <a:endParaRPr lang="ro-RO"/>
          </a:p>
        </p:txBody>
      </p:sp>
      <p:sp>
        <p:nvSpPr>
          <p:cNvPr id="6149" name="Line 5"/>
          <p:cNvSpPr>
            <a:spLocks noChangeShapeType="1"/>
          </p:cNvSpPr>
          <p:nvPr/>
        </p:nvSpPr>
        <p:spPr bwMode="auto">
          <a:xfrm>
            <a:off x="8915400" y="0"/>
            <a:ext cx="1588" cy="6858000"/>
          </a:xfrm>
          <a:prstGeom prst="line">
            <a:avLst/>
          </a:prstGeom>
          <a:noFill/>
          <a:ln w="9360" cap="sq">
            <a:solidFill>
              <a:srgbClr val="4F81BD"/>
            </a:solidFill>
            <a:miter lim="800000"/>
            <a:headEnd/>
            <a:tailEnd/>
          </a:ln>
          <a:effectLst/>
        </p:spPr>
        <p:txBody>
          <a:bodyPr/>
          <a:lstStyle/>
          <a:p>
            <a:pPr>
              <a:defRPr/>
            </a:pPr>
            <a:endParaRPr lang="ro-RO"/>
          </a:p>
        </p:txBody>
      </p:sp>
      <p:sp>
        <p:nvSpPr>
          <p:cNvPr id="6150" name="Oval 6"/>
          <p:cNvSpPr>
            <a:spLocks noChangeArrowheads="1"/>
          </p:cNvSpPr>
          <p:nvPr/>
        </p:nvSpPr>
        <p:spPr bwMode="auto">
          <a:xfrm>
            <a:off x="8156575" y="5715000"/>
            <a:ext cx="549275" cy="549275"/>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6152" name="Rectangle 7"/>
          <p:cNvSpPr>
            <a:spLocks noGrp="1" noChangeArrowheads="1"/>
          </p:cNvSpPr>
          <p:nvPr>
            <p:ph type="title"/>
          </p:nvPr>
        </p:nvSpPr>
        <p:spPr bwMode="auto">
          <a:xfrm>
            <a:off x="457200" y="274638"/>
            <a:ext cx="7466013" cy="1141412"/>
          </a:xfrm>
          <a:prstGeom prst="rect">
            <a:avLst/>
          </a:prstGeom>
          <a:noFill/>
          <a:ln w="9525">
            <a:noFill/>
            <a:round/>
            <a:headEnd/>
            <a:tailEnd/>
          </a:ln>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6153" name="Rectangle 8"/>
          <p:cNvSpPr>
            <a:spLocks noGrp="1" noChangeArrowheads="1"/>
          </p:cNvSpPr>
          <p:nvPr>
            <p:ph type="body" idx="1"/>
          </p:nvPr>
        </p:nvSpPr>
        <p:spPr bwMode="auto">
          <a:xfrm>
            <a:off x="457200" y="1600200"/>
            <a:ext cx="7466013" cy="4872038"/>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9"/>
          <p:cNvSpPr txBox="1">
            <a:spLocks noChangeArrowheads="1"/>
          </p:cNvSpPr>
          <p:nvPr/>
        </p:nvSpPr>
        <p:spPr bwMode="auto">
          <a:xfrm rot="5400000">
            <a:off x="7590632" y="1081881"/>
            <a:ext cx="2011362" cy="384175"/>
          </a:xfrm>
          <a:prstGeom prst="rect">
            <a:avLst/>
          </a:prstGeom>
          <a:noFill/>
          <a:ln w="9525" cap="flat">
            <a:noFill/>
            <a:round/>
            <a:headEnd/>
            <a:tailEnd/>
          </a:ln>
          <a:effectLst/>
        </p:spPr>
        <p:txBody>
          <a:bodyPr wrap="none" anchor="ctr"/>
          <a:lstStyle/>
          <a:p>
            <a:pPr>
              <a:defRPr/>
            </a:pPr>
            <a:endParaRPr lang="ro-RO"/>
          </a:p>
        </p:txBody>
      </p:sp>
      <p:sp>
        <p:nvSpPr>
          <p:cNvPr id="6154" name="Rectangle 10"/>
          <p:cNvSpPr>
            <a:spLocks noGrp="1" noChangeArrowheads="1"/>
          </p:cNvSpPr>
          <p:nvPr>
            <p:ph type="sldNum"/>
          </p:nvPr>
        </p:nvSpPr>
        <p:spPr bwMode="auto">
          <a:xfrm>
            <a:off x="8129588" y="5734050"/>
            <a:ext cx="608012" cy="519113"/>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algn="ctr" eaLnBrk="1" hangingPunct="1">
              <a:buClrTx/>
              <a:buFontTx/>
              <a:buNone/>
              <a:defRPr sz="1400" b="1">
                <a:solidFill>
                  <a:srgbClr val="FFFFFF"/>
                </a:solidFill>
                <a:latin typeface="Times New Roman" pitchFamily="16" charset="0"/>
              </a:defRPr>
            </a:lvl1pPr>
          </a:lstStyle>
          <a:p>
            <a:pPr>
              <a:defRPr/>
            </a:pPr>
            <a:fld id="{9C86CE90-02BA-45F6-9610-BEA568676222}" type="slidenum">
              <a:rPr lang="en-US"/>
              <a:pPr>
                <a:defRPr/>
              </a:pPr>
              <a:t>‹#›</a:t>
            </a:fld>
            <a:endParaRPr lang="en-US"/>
          </a:p>
        </p:txBody>
      </p:sp>
      <p:sp>
        <p:nvSpPr>
          <p:cNvPr id="6155" name="Rectangle 11"/>
          <p:cNvSpPr>
            <a:spLocks noGrp="1" noChangeArrowheads="1"/>
          </p:cNvSpPr>
          <p:nvPr>
            <p:ph type="ftr"/>
          </p:nvPr>
        </p:nvSpPr>
        <p:spPr bwMode="auto">
          <a:xfrm>
            <a:off x="8772525" y="2319338"/>
            <a:ext cx="3198813" cy="363537"/>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eaLnBrk="1" hangingPunct="1">
              <a:buClrTx/>
              <a:buFontTx/>
              <a:buNone/>
              <a:tabLst>
                <a:tab pos="723900" algn="l"/>
                <a:tab pos="1447800" algn="l"/>
                <a:tab pos="2171700" algn="l"/>
                <a:tab pos="2895600" algn="l"/>
              </a:tabLst>
              <a:defRPr sz="1200">
                <a:solidFill>
                  <a:srgbClr val="1F497D"/>
                </a:solidFill>
                <a:latin typeface="Times New Roman" pitchFamily="16" charset="0"/>
              </a:defRPr>
            </a:lvl1pPr>
          </a:lstStyle>
          <a:p>
            <a:pPr>
              <a:defRPr/>
            </a:pPr>
            <a:r>
              <a:rPr lang="en-US"/>
              <a:t>inspector Şăitan Traian</a:t>
            </a: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cs typeface="+mn-cs"/>
        </a:defRPr>
      </a:lvl1pPr>
      <a:lvl2pPr marL="742950" indent="-285750" algn="l" defTabSz="449263" rtl="0" eaLnBrk="0" fontAlgn="base" hangingPunct="0">
        <a:spcBef>
          <a:spcPts val="525"/>
        </a:spcBef>
        <a:spcAft>
          <a:spcPct val="0"/>
        </a:spcAft>
        <a:buClr>
          <a:srgbClr val="000000"/>
        </a:buClr>
        <a:buSzPct val="100000"/>
        <a:buFont typeface="Times New Roman" pitchFamily="16" charset="0"/>
        <a:defRPr sz="2100">
          <a:solidFill>
            <a:srgbClr val="000000"/>
          </a:solidFill>
          <a:latin typeface="+mn-lt"/>
          <a:ea typeface="+mn-ea"/>
        </a:defRPr>
      </a:lvl2pPr>
      <a:lvl3pPr marL="11430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4pPr>
      <a:lvl5pPr marL="20574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ChangeArrowheads="1"/>
          </p:cNvSpPr>
          <p:nvPr/>
        </p:nvSpPr>
        <p:spPr bwMode="auto">
          <a:xfrm>
            <a:off x="381000" y="0"/>
            <a:ext cx="609600" cy="6858000"/>
          </a:xfrm>
          <a:prstGeom prst="rect">
            <a:avLst/>
          </a:prstGeom>
          <a:solidFill>
            <a:srgbClr val="B2C1DB">
              <a:alpha val="53999"/>
            </a:srgbClr>
          </a:solidFill>
          <a:ln w="9525" cap="flat">
            <a:noFill/>
            <a:round/>
            <a:headEnd/>
            <a:tailEnd/>
          </a:ln>
          <a:effectLst/>
        </p:spPr>
        <p:txBody>
          <a:bodyPr wrap="none" anchor="ctr"/>
          <a:lstStyle/>
          <a:p>
            <a:pPr>
              <a:defRPr/>
            </a:pPr>
            <a:endParaRPr lang="ro-RO"/>
          </a:p>
        </p:txBody>
      </p:sp>
      <p:sp>
        <p:nvSpPr>
          <p:cNvPr id="7170" name="Rectangle 2"/>
          <p:cNvSpPr>
            <a:spLocks noChangeArrowheads="1"/>
          </p:cNvSpPr>
          <p:nvPr/>
        </p:nvSpPr>
        <p:spPr bwMode="auto">
          <a:xfrm>
            <a:off x="276225" y="0"/>
            <a:ext cx="104775" cy="6858000"/>
          </a:xfrm>
          <a:prstGeom prst="rect">
            <a:avLst/>
          </a:prstGeom>
          <a:solidFill>
            <a:srgbClr val="D0D8E8">
              <a:alpha val="35999"/>
            </a:srgbClr>
          </a:solidFill>
          <a:ln w="9525" cap="flat">
            <a:noFill/>
            <a:round/>
            <a:headEnd/>
            <a:tailEnd/>
          </a:ln>
          <a:effectLst/>
        </p:spPr>
        <p:txBody>
          <a:bodyPr wrap="none" anchor="ctr"/>
          <a:lstStyle/>
          <a:p>
            <a:pPr>
              <a:defRPr/>
            </a:pPr>
            <a:endParaRPr lang="ro-RO"/>
          </a:p>
        </p:txBody>
      </p:sp>
      <p:sp>
        <p:nvSpPr>
          <p:cNvPr id="7171" name="Rectangle 3"/>
          <p:cNvSpPr>
            <a:spLocks noChangeArrowheads="1"/>
          </p:cNvSpPr>
          <p:nvPr/>
        </p:nvSpPr>
        <p:spPr bwMode="auto">
          <a:xfrm>
            <a:off x="990600" y="0"/>
            <a:ext cx="182563" cy="6858000"/>
          </a:xfrm>
          <a:prstGeom prst="rect">
            <a:avLst/>
          </a:prstGeom>
          <a:solidFill>
            <a:srgbClr val="D0D8E8">
              <a:alpha val="70000"/>
            </a:srgbClr>
          </a:solidFill>
          <a:ln w="9525" cap="flat">
            <a:noFill/>
            <a:round/>
            <a:headEnd/>
            <a:tailEnd/>
          </a:ln>
          <a:effectLst/>
        </p:spPr>
        <p:txBody>
          <a:bodyPr wrap="none" anchor="ctr"/>
          <a:lstStyle/>
          <a:p>
            <a:pPr>
              <a:defRPr/>
            </a:pPr>
            <a:endParaRPr lang="ro-RO"/>
          </a:p>
        </p:txBody>
      </p:sp>
      <p:sp>
        <p:nvSpPr>
          <p:cNvPr id="7172" name="Rectangle 4"/>
          <p:cNvSpPr>
            <a:spLocks noChangeArrowheads="1"/>
          </p:cNvSpPr>
          <p:nvPr/>
        </p:nvSpPr>
        <p:spPr bwMode="auto">
          <a:xfrm>
            <a:off x="1141413" y="0"/>
            <a:ext cx="230187" cy="6858000"/>
          </a:xfrm>
          <a:prstGeom prst="rect">
            <a:avLst/>
          </a:prstGeom>
          <a:solidFill>
            <a:srgbClr val="E9EDF4">
              <a:alpha val="70999"/>
            </a:srgbClr>
          </a:solidFill>
          <a:ln w="9525" cap="flat">
            <a:noFill/>
            <a:round/>
            <a:headEnd/>
            <a:tailEnd/>
          </a:ln>
          <a:effectLst/>
        </p:spPr>
        <p:txBody>
          <a:bodyPr wrap="none" anchor="ctr"/>
          <a:lstStyle/>
          <a:p>
            <a:pPr>
              <a:defRPr/>
            </a:pPr>
            <a:endParaRPr lang="ro-RO"/>
          </a:p>
        </p:txBody>
      </p:sp>
      <p:sp>
        <p:nvSpPr>
          <p:cNvPr id="7173" name="Line 5"/>
          <p:cNvSpPr>
            <a:spLocks noChangeShapeType="1"/>
          </p:cNvSpPr>
          <p:nvPr/>
        </p:nvSpPr>
        <p:spPr bwMode="auto">
          <a:xfrm>
            <a:off x="106363" y="0"/>
            <a:ext cx="1587" cy="6858000"/>
          </a:xfrm>
          <a:prstGeom prst="line">
            <a:avLst/>
          </a:prstGeom>
          <a:noFill/>
          <a:ln w="57240" cap="sq">
            <a:solidFill>
              <a:srgbClr val="B2C1DB">
                <a:alpha val="73000"/>
              </a:srgbClr>
            </a:solidFill>
            <a:miter lim="800000"/>
            <a:headEnd/>
            <a:tailEnd/>
          </a:ln>
          <a:effectLst/>
        </p:spPr>
        <p:txBody>
          <a:bodyPr/>
          <a:lstStyle/>
          <a:p>
            <a:pPr>
              <a:defRPr/>
            </a:pPr>
            <a:endParaRPr lang="ro-RO"/>
          </a:p>
        </p:txBody>
      </p:sp>
      <p:sp>
        <p:nvSpPr>
          <p:cNvPr id="7174" name="Line 6"/>
          <p:cNvSpPr>
            <a:spLocks noChangeShapeType="1"/>
          </p:cNvSpPr>
          <p:nvPr/>
        </p:nvSpPr>
        <p:spPr bwMode="auto">
          <a:xfrm>
            <a:off x="914400" y="0"/>
            <a:ext cx="1588" cy="6858000"/>
          </a:xfrm>
          <a:prstGeom prst="line">
            <a:avLst/>
          </a:prstGeom>
          <a:noFill/>
          <a:ln w="57240" cap="sq">
            <a:solidFill>
              <a:srgbClr val="E9EDF4">
                <a:alpha val="82999"/>
              </a:srgbClr>
            </a:solidFill>
            <a:miter lim="800000"/>
            <a:headEnd/>
            <a:tailEnd/>
          </a:ln>
          <a:effectLst/>
        </p:spPr>
        <p:txBody>
          <a:bodyPr/>
          <a:lstStyle/>
          <a:p>
            <a:pPr>
              <a:defRPr/>
            </a:pPr>
            <a:endParaRPr lang="ro-RO"/>
          </a:p>
        </p:txBody>
      </p:sp>
      <p:sp>
        <p:nvSpPr>
          <p:cNvPr id="7175" name="Line 7"/>
          <p:cNvSpPr>
            <a:spLocks noChangeShapeType="1"/>
          </p:cNvSpPr>
          <p:nvPr/>
        </p:nvSpPr>
        <p:spPr bwMode="auto">
          <a:xfrm>
            <a:off x="854075" y="0"/>
            <a:ext cx="1588" cy="6858000"/>
          </a:xfrm>
          <a:prstGeom prst="line">
            <a:avLst/>
          </a:prstGeom>
          <a:noFill/>
          <a:ln w="57240" cap="sq">
            <a:solidFill>
              <a:srgbClr val="B2C1DB"/>
            </a:solidFill>
            <a:miter lim="800000"/>
            <a:headEnd/>
            <a:tailEnd/>
          </a:ln>
          <a:effectLst/>
        </p:spPr>
        <p:txBody>
          <a:bodyPr/>
          <a:lstStyle/>
          <a:p>
            <a:pPr>
              <a:defRPr/>
            </a:pPr>
            <a:endParaRPr lang="ro-RO"/>
          </a:p>
        </p:txBody>
      </p:sp>
      <p:sp>
        <p:nvSpPr>
          <p:cNvPr id="7176" name="Line 8"/>
          <p:cNvSpPr>
            <a:spLocks noChangeShapeType="1"/>
          </p:cNvSpPr>
          <p:nvPr/>
        </p:nvSpPr>
        <p:spPr bwMode="auto">
          <a:xfrm>
            <a:off x="1727200" y="0"/>
            <a:ext cx="1588" cy="6858000"/>
          </a:xfrm>
          <a:prstGeom prst="line">
            <a:avLst/>
          </a:prstGeom>
          <a:noFill/>
          <a:ln w="28440" cap="sq">
            <a:solidFill>
              <a:srgbClr val="B2C1DB">
                <a:alpha val="81999"/>
              </a:srgbClr>
            </a:solidFill>
            <a:miter lim="800000"/>
            <a:headEnd/>
            <a:tailEnd/>
          </a:ln>
          <a:effectLst/>
        </p:spPr>
        <p:txBody>
          <a:bodyPr/>
          <a:lstStyle/>
          <a:p>
            <a:pPr>
              <a:defRPr/>
            </a:pPr>
            <a:endParaRPr lang="ro-RO"/>
          </a:p>
        </p:txBody>
      </p:sp>
      <p:sp>
        <p:nvSpPr>
          <p:cNvPr id="7177" name="Line 9"/>
          <p:cNvSpPr>
            <a:spLocks noChangeShapeType="1"/>
          </p:cNvSpPr>
          <p:nvPr/>
        </p:nvSpPr>
        <p:spPr bwMode="auto">
          <a:xfrm>
            <a:off x="1066800" y="0"/>
            <a:ext cx="1588" cy="6858000"/>
          </a:xfrm>
          <a:prstGeom prst="line">
            <a:avLst/>
          </a:prstGeom>
          <a:noFill/>
          <a:ln w="9360" cap="sq">
            <a:solidFill>
              <a:srgbClr val="B2C1DB"/>
            </a:solidFill>
            <a:miter lim="800000"/>
            <a:headEnd/>
            <a:tailEnd/>
          </a:ln>
          <a:effectLst/>
        </p:spPr>
        <p:txBody>
          <a:bodyPr/>
          <a:lstStyle/>
          <a:p>
            <a:pPr>
              <a:defRPr/>
            </a:pPr>
            <a:endParaRPr lang="ro-RO"/>
          </a:p>
        </p:txBody>
      </p:sp>
      <p:sp>
        <p:nvSpPr>
          <p:cNvPr id="7178" name="Rectangle 10"/>
          <p:cNvSpPr>
            <a:spLocks noChangeArrowheads="1"/>
          </p:cNvSpPr>
          <p:nvPr/>
        </p:nvSpPr>
        <p:spPr bwMode="auto">
          <a:xfrm>
            <a:off x="1219200" y="0"/>
            <a:ext cx="76200" cy="6858000"/>
          </a:xfrm>
          <a:prstGeom prst="rect">
            <a:avLst/>
          </a:prstGeom>
          <a:solidFill>
            <a:srgbClr val="B2C1DB">
              <a:alpha val="50999"/>
            </a:srgbClr>
          </a:solidFill>
          <a:ln w="9525" cap="flat">
            <a:noFill/>
            <a:round/>
            <a:headEnd/>
            <a:tailEnd/>
          </a:ln>
          <a:effectLst/>
        </p:spPr>
        <p:txBody>
          <a:bodyPr wrap="none" anchor="ctr"/>
          <a:lstStyle/>
          <a:p>
            <a:pPr>
              <a:defRPr/>
            </a:pPr>
            <a:endParaRPr lang="ro-RO"/>
          </a:p>
        </p:txBody>
      </p:sp>
      <p:sp>
        <p:nvSpPr>
          <p:cNvPr id="7179" name="Oval 11"/>
          <p:cNvSpPr>
            <a:spLocks noChangeArrowheads="1"/>
          </p:cNvSpPr>
          <p:nvPr/>
        </p:nvSpPr>
        <p:spPr bwMode="auto">
          <a:xfrm>
            <a:off x="609600" y="3429000"/>
            <a:ext cx="1295400" cy="1295400"/>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7180" name="Oval 12"/>
          <p:cNvSpPr>
            <a:spLocks noChangeArrowheads="1"/>
          </p:cNvSpPr>
          <p:nvPr/>
        </p:nvSpPr>
        <p:spPr bwMode="auto">
          <a:xfrm>
            <a:off x="1323975" y="4867275"/>
            <a:ext cx="642938" cy="641350"/>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7181" name="Oval 13"/>
          <p:cNvSpPr>
            <a:spLocks noChangeArrowheads="1"/>
          </p:cNvSpPr>
          <p:nvPr/>
        </p:nvSpPr>
        <p:spPr bwMode="auto">
          <a:xfrm>
            <a:off x="1090613" y="5500688"/>
            <a:ext cx="138112" cy="136525"/>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7182" name="Oval 14"/>
          <p:cNvSpPr>
            <a:spLocks noChangeArrowheads="1"/>
          </p:cNvSpPr>
          <p:nvPr/>
        </p:nvSpPr>
        <p:spPr bwMode="auto">
          <a:xfrm>
            <a:off x="1663700" y="5791200"/>
            <a:ext cx="274638" cy="274638"/>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7183" name="Oval 15"/>
          <p:cNvSpPr>
            <a:spLocks noChangeArrowheads="1"/>
          </p:cNvSpPr>
          <p:nvPr/>
        </p:nvSpPr>
        <p:spPr bwMode="auto">
          <a:xfrm>
            <a:off x="1879600" y="4479925"/>
            <a:ext cx="365125" cy="365125"/>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7184" name="Line 16"/>
          <p:cNvSpPr>
            <a:spLocks noChangeShapeType="1"/>
          </p:cNvSpPr>
          <p:nvPr/>
        </p:nvSpPr>
        <p:spPr bwMode="auto">
          <a:xfrm>
            <a:off x="9097963" y="0"/>
            <a:ext cx="1587" cy="6858000"/>
          </a:xfrm>
          <a:prstGeom prst="line">
            <a:avLst/>
          </a:prstGeom>
          <a:noFill/>
          <a:ln w="57240" cap="sq">
            <a:solidFill>
              <a:srgbClr val="B2C1DB"/>
            </a:solidFill>
            <a:miter lim="800000"/>
            <a:headEnd/>
            <a:tailEnd/>
          </a:ln>
          <a:effectLst/>
        </p:spPr>
        <p:txBody>
          <a:bodyPr/>
          <a:lstStyle/>
          <a:p>
            <a:pPr>
              <a:defRPr/>
            </a:pPr>
            <a:endParaRPr lang="ro-RO"/>
          </a:p>
        </p:txBody>
      </p:sp>
      <p:sp>
        <p:nvSpPr>
          <p:cNvPr id="7186" name="Rectangle 17"/>
          <p:cNvSpPr>
            <a:spLocks noGrp="1" noChangeArrowheads="1"/>
          </p:cNvSpPr>
          <p:nvPr>
            <p:ph type="title"/>
          </p:nvPr>
        </p:nvSpPr>
        <p:spPr bwMode="auto">
          <a:xfrm>
            <a:off x="457200" y="274638"/>
            <a:ext cx="7466013" cy="1141412"/>
          </a:xfrm>
          <a:prstGeom prst="rect">
            <a:avLst/>
          </a:prstGeom>
          <a:noFill/>
          <a:ln w="9525">
            <a:noFill/>
            <a:round/>
            <a:headEnd/>
            <a:tailEnd/>
          </a:ln>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7187" name="Rectangle 18"/>
          <p:cNvSpPr>
            <a:spLocks noGrp="1" noChangeArrowheads="1"/>
          </p:cNvSpPr>
          <p:nvPr>
            <p:ph type="body" idx="1"/>
          </p:nvPr>
        </p:nvSpPr>
        <p:spPr bwMode="auto">
          <a:xfrm>
            <a:off x="457200" y="1600200"/>
            <a:ext cx="7466013" cy="4872038"/>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19"/>
          <p:cNvSpPr txBox="1">
            <a:spLocks noChangeArrowheads="1"/>
          </p:cNvSpPr>
          <p:nvPr/>
        </p:nvSpPr>
        <p:spPr bwMode="auto">
          <a:xfrm rot="5400000">
            <a:off x="7764463" y="1169988"/>
            <a:ext cx="2286000" cy="381000"/>
          </a:xfrm>
          <a:prstGeom prst="rect">
            <a:avLst/>
          </a:prstGeom>
          <a:noFill/>
          <a:ln w="9525" cap="flat">
            <a:noFill/>
            <a:round/>
            <a:headEnd/>
            <a:tailEnd/>
          </a:ln>
          <a:effectLst/>
        </p:spPr>
        <p:txBody>
          <a:bodyPr wrap="none" anchor="ctr"/>
          <a:lstStyle/>
          <a:p>
            <a:pPr>
              <a:defRPr/>
            </a:pPr>
            <a:endParaRPr lang="ro-RO"/>
          </a:p>
        </p:txBody>
      </p:sp>
      <p:sp>
        <p:nvSpPr>
          <p:cNvPr id="7188" name="Rectangle 20"/>
          <p:cNvSpPr>
            <a:spLocks noGrp="1" noChangeArrowheads="1"/>
          </p:cNvSpPr>
          <p:nvPr>
            <p:ph type="ftr"/>
          </p:nvPr>
        </p:nvSpPr>
        <p:spPr bwMode="auto">
          <a:xfrm>
            <a:off x="9097963" y="2541588"/>
            <a:ext cx="3656012" cy="382587"/>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eaLnBrk="1" hangingPunct="1">
              <a:buClrTx/>
              <a:buFontTx/>
              <a:buNone/>
              <a:tabLst>
                <a:tab pos="723900" algn="l"/>
                <a:tab pos="1447800" algn="l"/>
                <a:tab pos="2171700" algn="l"/>
                <a:tab pos="2895600" algn="l"/>
                <a:tab pos="3619500" algn="l"/>
              </a:tabLst>
              <a:defRPr sz="1200">
                <a:solidFill>
                  <a:srgbClr val="1F497D"/>
                </a:solidFill>
                <a:latin typeface="Times New Roman" pitchFamily="16" charset="0"/>
              </a:defRPr>
            </a:lvl1pPr>
          </a:lstStyle>
          <a:p>
            <a:pPr>
              <a:defRPr/>
            </a:pPr>
            <a:r>
              <a:rPr lang="en-US"/>
              <a:t>inspector Şăitan Traian</a:t>
            </a:r>
          </a:p>
        </p:txBody>
      </p:sp>
      <p:sp>
        <p:nvSpPr>
          <p:cNvPr id="7189" name="Rectangle 21"/>
          <p:cNvSpPr>
            <a:spLocks noGrp="1" noChangeArrowheads="1"/>
          </p:cNvSpPr>
          <p:nvPr>
            <p:ph type="sldNum"/>
          </p:nvPr>
        </p:nvSpPr>
        <p:spPr bwMode="auto">
          <a:xfrm>
            <a:off x="1339850" y="4929188"/>
            <a:ext cx="608013" cy="515937"/>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algn="ctr" eaLnBrk="1" hangingPunct="1">
              <a:buClrTx/>
              <a:buFontTx/>
              <a:buNone/>
              <a:defRPr sz="1400" b="1">
                <a:solidFill>
                  <a:srgbClr val="FFFFFF"/>
                </a:solidFill>
                <a:latin typeface="Times New Roman" pitchFamily="16" charset="0"/>
              </a:defRPr>
            </a:lvl1pPr>
          </a:lstStyle>
          <a:p>
            <a:pPr>
              <a:defRPr/>
            </a:pPr>
            <a:fld id="{E69C3AB7-291C-4AF5-A926-3333B387D3D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cs typeface="+mn-cs"/>
        </a:defRPr>
      </a:lvl1pPr>
      <a:lvl2pPr marL="742950" indent="-285750" algn="l" defTabSz="449263" rtl="0" eaLnBrk="0" fontAlgn="base" hangingPunct="0">
        <a:spcBef>
          <a:spcPts val="525"/>
        </a:spcBef>
        <a:spcAft>
          <a:spcPct val="0"/>
        </a:spcAft>
        <a:buClr>
          <a:srgbClr val="000000"/>
        </a:buClr>
        <a:buSzPct val="100000"/>
        <a:buFont typeface="Times New Roman" pitchFamily="16" charset="0"/>
        <a:defRPr sz="2100">
          <a:solidFill>
            <a:srgbClr val="000000"/>
          </a:solidFill>
          <a:latin typeface="+mn-lt"/>
          <a:ea typeface="+mn-ea"/>
        </a:defRPr>
      </a:lvl2pPr>
      <a:lvl3pPr marL="11430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4pPr>
      <a:lvl5pPr marL="20574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Line 1"/>
          <p:cNvSpPr>
            <a:spLocks noChangeShapeType="1"/>
          </p:cNvSpPr>
          <p:nvPr/>
        </p:nvSpPr>
        <p:spPr bwMode="auto">
          <a:xfrm>
            <a:off x="8763000" y="0"/>
            <a:ext cx="1588" cy="6858000"/>
          </a:xfrm>
          <a:prstGeom prst="line">
            <a:avLst/>
          </a:prstGeom>
          <a:noFill/>
          <a:ln w="38160" cap="sq">
            <a:solidFill>
              <a:srgbClr val="B2C1DB">
                <a:alpha val="92999"/>
              </a:srgbClr>
            </a:solidFill>
            <a:miter lim="800000"/>
            <a:headEnd/>
            <a:tailEnd/>
          </a:ln>
          <a:effectLst/>
        </p:spPr>
        <p:txBody>
          <a:bodyPr/>
          <a:lstStyle/>
          <a:p>
            <a:pPr>
              <a:defRPr/>
            </a:pPr>
            <a:endParaRPr lang="ro-RO"/>
          </a:p>
        </p:txBody>
      </p:sp>
      <p:sp>
        <p:nvSpPr>
          <p:cNvPr id="8194" name="Line 2"/>
          <p:cNvSpPr>
            <a:spLocks noChangeShapeType="1"/>
          </p:cNvSpPr>
          <p:nvPr/>
        </p:nvSpPr>
        <p:spPr bwMode="auto">
          <a:xfrm>
            <a:off x="76200" y="0"/>
            <a:ext cx="1588" cy="6858000"/>
          </a:xfrm>
          <a:prstGeom prst="line">
            <a:avLst/>
          </a:prstGeom>
          <a:noFill/>
          <a:ln w="57240" cap="sq">
            <a:solidFill>
              <a:srgbClr val="B2C1DB"/>
            </a:solidFill>
            <a:miter lim="800000"/>
            <a:headEnd/>
            <a:tailEnd/>
          </a:ln>
          <a:effectLst/>
        </p:spPr>
        <p:txBody>
          <a:bodyPr/>
          <a:lstStyle/>
          <a:p>
            <a:pPr>
              <a:defRPr/>
            </a:pPr>
            <a:endParaRPr lang="ro-RO"/>
          </a:p>
        </p:txBody>
      </p:sp>
      <p:sp>
        <p:nvSpPr>
          <p:cNvPr id="8195" name="Line 3"/>
          <p:cNvSpPr>
            <a:spLocks noChangeShapeType="1"/>
          </p:cNvSpPr>
          <p:nvPr/>
        </p:nvSpPr>
        <p:spPr bwMode="auto">
          <a:xfrm>
            <a:off x="8991600" y="0"/>
            <a:ext cx="1588" cy="6858000"/>
          </a:xfrm>
          <a:prstGeom prst="line">
            <a:avLst/>
          </a:prstGeom>
          <a:noFill/>
          <a:ln w="19080" cap="sq">
            <a:solidFill>
              <a:srgbClr val="4F81BD"/>
            </a:solidFill>
            <a:miter lim="800000"/>
            <a:headEnd/>
            <a:tailEnd/>
          </a:ln>
          <a:effectLst/>
        </p:spPr>
        <p:txBody>
          <a:bodyPr/>
          <a:lstStyle/>
          <a:p>
            <a:pPr>
              <a:defRPr/>
            </a:pPr>
            <a:endParaRPr lang="ro-RO"/>
          </a:p>
        </p:txBody>
      </p:sp>
      <p:sp>
        <p:nvSpPr>
          <p:cNvPr id="8196" name="Rectangle 4"/>
          <p:cNvSpPr>
            <a:spLocks noChangeArrowheads="1"/>
          </p:cNvSpPr>
          <p:nvPr/>
        </p:nvSpPr>
        <p:spPr bwMode="auto">
          <a:xfrm>
            <a:off x="8839200" y="0"/>
            <a:ext cx="304800" cy="6858000"/>
          </a:xfrm>
          <a:prstGeom prst="rect">
            <a:avLst/>
          </a:prstGeom>
          <a:solidFill>
            <a:srgbClr val="B2C1DB">
              <a:alpha val="87000"/>
            </a:srgbClr>
          </a:solidFill>
          <a:ln w="9525" cap="flat">
            <a:noFill/>
            <a:round/>
            <a:headEnd/>
            <a:tailEnd/>
          </a:ln>
          <a:effectLst/>
        </p:spPr>
        <p:txBody>
          <a:bodyPr wrap="none" anchor="ctr"/>
          <a:lstStyle/>
          <a:p>
            <a:pPr>
              <a:defRPr/>
            </a:pPr>
            <a:endParaRPr lang="ro-RO"/>
          </a:p>
        </p:txBody>
      </p:sp>
      <p:sp>
        <p:nvSpPr>
          <p:cNvPr id="8197" name="Line 5"/>
          <p:cNvSpPr>
            <a:spLocks noChangeShapeType="1"/>
          </p:cNvSpPr>
          <p:nvPr/>
        </p:nvSpPr>
        <p:spPr bwMode="auto">
          <a:xfrm>
            <a:off x="8915400" y="0"/>
            <a:ext cx="1588" cy="6858000"/>
          </a:xfrm>
          <a:prstGeom prst="line">
            <a:avLst/>
          </a:prstGeom>
          <a:noFill/>
          <a:ln w="9360" cap="sq">
            <a:solidFill>
              <a:srgbClr val="4F81BD"/>
            </a:solidFill>
            <a:miter lim="800000"/>
            <a:headEnd/>
            <a:tailEnd/>
          </a:ln>
          <a:effectLst/>
        </p:spPr>
        <p:txBody>
          <a:bodyPr/>
          <a:lstStyle/>
          <a:p>
            <a:pPr>
              <a:defRPr/>
            </a:pPr>
            <a:endParaRPr lang="ro-RO"/>
          </a:p>
        </p:txBody>
      </p:sp>
      <p:sp>
        <p:nvSpPr>
          <p:cNvPr id="8198" name="Oval 6"/>
          <p:cNvSpPr>
            <a:spLocks noChangeArrowheads="1"/>
          </p:cNvSpPr>
          <p:nvPr/>
        </p:nvSpPr>
        <p:spPr bwMode="auto">
          <a:xfrm>
            <a:off x="8156575" y="5715000"/>
            <a:ext cx="549275" cy="549275"/>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8200" name="Rectangle 7"/>
          <p:cNvSpPr>
            <a:spLocks noGrp="1" noChangeArrowheads="1"/>
          </p:cNvSpPr>
          <p:nvPr>
            <p:ph type="title"/>
          </p:nvPr>
        </p:nvSpPr>
        <p:spPr bwMode="auto">
          <a:xfrm>
            <a:off x="457200" y="274638"/>
            <a:ext cx="7466013" cy="1141412"/>
          </a:xfrm>
          <a:prstGeom prst="rect">
            <a:avLst/>
          </a:prstGeom>
          <a:noFill/>
          <a:ln w="9525">
            <a:noFill/>
            <a:round/>
            <a:headEnd/>
            <a:tailEnd/>
          </a:ln>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8201" name="Rectangle 8"/>
          <p:cNvSpPr>
            <a:spLocks noGrp="1" noChangeArrowheads="1"/>
          </p:cNvSpPr>
          <p:nvPr>
            <p:ph type="body" idx="1"/>
          </p:nvPr>
        </p:nvSpPr>
        <p:spPr bwMode="auto">
          <a:xfrm>
            <a:off x="457200" y="1600200"/>
            <a:ext cx="7466013" cy="4872038"/>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9"/>
          <p:cNvSpPr txBox="1">
            <a:spLocks noChangeArrowheads="1"/>
          </p:cNvSpPr>
          <p:nvPr/>
        </p:nvSpPr>
        <p:spPr bwMode="auto">
          <a:xfrm rot="5400000">
            <a:off x="7590632" y="1081881"/>
            <a:ext cx="2011362" cy="384175"/>
          </a:xfrm>
          <a:prstGeom prst="rect">
            <a:avLst/>
          </a:prstGeom>
          <a:noFill/>
          <a:ln w="9525" cap="flat">
            <a:noFill/>
            <a:round/>
            <a:headEnd/>
            <a:tailEnd/>
          </a:ln>
          <a:effectLst/>
        </p:spPr>
        <p:txBody>
          <a:bodyPr wrap="none" anchor="ctr"/>
          <a:lstStyle/>
          <a:p>
            <a:pPr>
              <a:defRPr/>
            </a:pPr>
            <a:endParaRPr lang="ro-RO"/>
          </a:p>
        </p:txBody>
      </p:sp>
      <p:sp>
        <p:nvSpPr>
          <p:cNvPr id="8202" name="Rectangle 10"/>
          <p:cNvSpPr>
            <a:spLocks noGrp="1" noChangeArrowheads="1"/>
          </p:cNvSpPr>
          <p:nvPr>
            <p:ph type="sldNum"/>
          </p:nvPr>
        </p:nvSpPr>
        <p:spPr bwMode="auto">
          <a:xfrm>
            <a:off x="8129588" y="5734050"/>
            <a:ext cx="608012" cy="519113"/>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algn="ctr" eaLnBrk="1" hangingPunct="1">
              <a:buClrTx/>
              <a:buFontTx/>
              <a:buNone/>
              <a:defRPr sz="1400" b="1">
                <a:solidFill>
                  <a:srgbClr val="FFFFFF"/>
                </a:solidFill>
                <a:latin typeface="Times New Roman" pitchFamily="16" charset="0"/>
              </a:defRPr>
            </a:lvl1pPr>
          </a:lstStyle>
          <a:p>
            <a:pPr>
              <a:defRPr/>
            </a:pPr>
            <a:fld id="{A2724A20-1CCB-44DB-85E3-3441B774C54D}" type="slidenum">
              <a:rPr lang="en-US"/>
              <a:pPr>
                <a:defRPr/>
              </a:pPr>
              <a:t>‹#›</a:t>
            </a:fld>
            <a:endParaRPr lang="en-US"/>
          </a:p>
        </p:txBody>
      </p:sp>
      <p:sp>
        <p:nvSpPr>
          <p:cNvPr id="8203" name="Rectangle 11"/>
          <p:cNvSpPr>
            <a:spLocks noGrp="1" noChangeArrowheads="1"/>
          </p:cNvSpPr>
          <p:nvPr>
            <p:ph type="ftr"/>
          </p:nvPr>
        </p:nvSpPr>
        <p:spPr bwMode="auto">
          <a:xfrm>
            <a:off x="8772525" y="2319338"/>
            <a:ext cx="3198813" cy="363537"/>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eaLnBrk="1" hangingPunct="1">
              <a:buClrTx/>
              <a:buFontTx/>
              <a:buNone/>
              <a:tabLst>
                <a:tab pos="723900" algn="l"/>
                <a:tab pos="1447800" algn="l"/>
                <a:tab pos="2171700" algn="l"/>
                <a:tab pos="2895600" algn="l"/>
              </a:tabLst>
              <a:defRPr sz="1200">
                <a:solidFill>
                  <a:srgbClr val="1F497D"/>
                </a:solidFill>
                <a:latin typeface="Times New Roman" pitchFamily="16" charset="0"/>
              </a:defRPr>
            </a:lvl1pPr>
          </a:lstStyle>
          <a:p>
            <a:pPr>
              <a:defRPr/>
            </a:pPr>
            <a:r>
              <a:rPr lang="en-US"/>
              <a:t>inspector Şăitan Traian</a:t>
            </a: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cs typeface="+mn-cs"/>
        </a:defRPr>
      </a:lvl1pPr>
      <a:lvl2pPr marL="742950" indent="-285750" algn="l" defTabSz="449263" rtl="0" eaLnBrk="0" fontAlgn="base" hangingPunct="0">
        <a:spcBef>
          <a:spcPts val="525"/>
        </a:spcBef>
        <a:spcAft>
          <a:spcPct val="0"/>
        </a:spcAft>
        <a:buClr>
          <a:srgbClr val="000000"/>
        </a:buClr>
        <a:buSzPct val="100000"/>
        <a:buFont typeface="Times New Roman" pitchFamily="16" charset="0"/>
        <a:defRPr sz="2100">
          <a:solidFill>
            <a:srgbClr val="000000"/>
          </a:solidFill>
          <a:latin typeface="+mn-lt"/>
          <a:ea typeface="+mn-ea"/>
        </a:defRPr>
      </a:lvl2pPr>
      <a:lvl3pPr marL="11430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4pPr>
      <a:lvl5pPr marL="20574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Line 1"/>
          <p:cNvSpPr>
            <a:spLocks noChangeShapeType="1"/>
          </p:cNvSpPr>
          <p:nvPr/>
        </p:nvSpPr>
        <p:spPr bwMode="auto">
          <a:xfrm>
            <a:off x="8763000" y="0"/>
            <a:ext cx="1588" cy="6858000"/>
          </a:xfrm>
          <a:prstGeom prst="line">
            <a:avLst/>
          </a:prstGeom>
          <a:noFill/>
          <a:ln w="38160" cap="sq">
            <a:solidFill>
              <a:srgbClr val="B2C1DB">
                <a:alpha val="92999"/>
              </a:srgbClr>
            </a:solidFill>
            <a:miter lim="800000"/>
            <a:headEnd/>
            <a:tailEnd/>
          </a:ln>
          <a:effectLst/>
        </p:spPr>
        <p:txBody>
          <a:bodyPr/>
          <a:lstStyle/>
          <a:p>
            <a:pPr>
              <a:defRPr/>
            </a:pPr>
            <a:endParaRPr lang="ro-RO"/>
          </a:p>
        </p:txBody>
      </p:sp>
      <p:sp>
        <p:nvSpPr>
          <p:cNvPr id="9218" name="Line 2"/>
          <p:cNvSpPr>
            <a:spLocks noChangeShapeType="1"/>
          </p:cNvSpPr>
          <p:nvPr/>
        </p:nvSpPr>
        <p:spPr bwMode="auto">
          <a:xfrm>
            <a:off x="6248400" y="0"/>
            <a:ext cx="1588" cy="6858000"/>
          </a:xfrm>
          <a:prstGeom prst="line">
            <a:avLst/>
          </a:prstGeom>
          <a:noFill/>
          <a:ln w="38160" cap="sq">
            <a:solidFill>
              <a:srgbClr val="B2C1DB"/>
            </a:solidFill>
            <a:miter lim="800000"/>
            <a:headEnd/>
            <a:tailEnd/>
          </a:ln>
          <a:effectLst/>
        </p:spPr>
        <p:txBody>
          <a:bodyPr/>
          <a:lstStyle/>
          <a:p>
            <a:pPr>
              <a:defRPr/>
            </a:pPr>
            <a:endParaRPr lang="ro-RO"/>
          </a:p>
        </p:txBody>
      </p:sp>
      <p:sp>
        <p:nvSpPr>
          <p:cNvPr id="9219" name="Line 3"/>
          <p:cNvSpPr>
            <a:spLocks noChangeShapeType="1"/>
          </p:cNvSpPr>
          <p:nvPr/>
        </p:nvSpPr>
        <p:spPr bwMode="auto">
          <a:xfrm>
            <a:off x="6192838" y="0"/>
            <a:ext cx="1587" cy="6858000"/>
          </a:xfrm>
          <a:prstGeom prst="line">
            <a:avLst/>
          </a:prstGeom>
          <a:noFill/>
          <a:ln w="12600" cap="sq">
            <a:solidFill>
              <a:srgbClr val="4F81BD"/>
            </a:solidFill>
            <a:miter lim="800000"/>
            <a:headEnd/>
            <a:tailEnd/>
          </a:ln>
          <a:effectLst/>
        </p:spPr>
        <p:txBody>
          <a:bodyPr/>
          <a:lstStyle/>
          <a:p>
            <a:pPr>
              <a:defRPr/>
            </a:pPr>
            <a:endParaRPr lang="ro-RO"/>
          </a:p>
        </p:txBody>
      </p:sp>
      <p:sp>
        <p:nvSpPr>
          <p:cNvPr id="9220" name="Line 4"/>
          <p:cNvSpPr>
            <a:spLocks noChangeShapeType="1"/>
          </p:cNvSpPr>
          <p:nvPr/>
        </p:nvSpPr>
        <p:spPr bwMode="auto">
          <a:xfrm>
            <a:off x="8991600" y="0"/>
            <a:ext cx="1588" cy="6858000"/>
          </a:xfrm>
          <a:prstGeom prst="line">
            <a:avLst/>
          </a:prstGeom>
          <a:noFill/>
          <a:ln w="19080" cap="sq">
            <a:solidFill>
              <a:srgbClr val="4F81BD"/>
            </a:solidFill>
            <a:miter lim="800000"/>
            <a:headEnd/>
            <a:tailEnd/>
          </a:ln>
          <a:effectLst/>
        </p:spPr>
        <p:txBody>
          <a:bodyPr/>
          <a:lstStyle/>
          <a:p>
            <a:pPr>
              <a:defRPr/>
            </a:pPr>
            <a:endParaRPr lang="ro-RO"/>
          </a:p>
        </p:txBody>
      </p:sp>
      <p:sp>
        <p:nvSpPr>
          <p:cNvPr id="9221" name="Rectangle 5"/>
          <p:cNvSpPr>
            <a:spLocks noChangeArrowheads="1"/>
          </p:cNvSpPr>
          <p:nvPr/>
        </p:nvSpPr>
        <p:spPr bwMode="auto">
          <a:xfrm>
            <a:off x="8839200" y="0"/>
            <a:ext cx="304800" cy="6858000"/>
          </a:xfrm>
          <a:prstGeom prst="rect">
            <a:avLst/>
          </a:prstGeom>
          <a:solidFill>
            <a:srgbClr val="B2C1DB">
              <a:alpha val="87000"/>
            </a:srgbClr>
          </a:solidFill>
          <a:ln w="9525" cap="flat">
            <a:noFill/>
            <a:round/>
            <a:headEnd/>
            <a:tailEnd/>
          </a:ln>
          <a:effectLst/>
        </p:spPr>
        <p:txBody>
          <a:bodyPr wrap="none" anchor="ctr"/>
          <a:lstStyle/>
          <a:p>
            <a:pPr>
              <a:defRPr/>
            </a:pPr>
            <a:endParaRPr lang="ro-RO"/>
          </a:p>
        </p:txBody>
      </p:sp>
      <p:sp>
        <p:nvSpPr>
          <p:cNvPr id="9222" name="Line 6"/>
          <p:cNvSpPr>
            <a:spLocks noChangeShapeType="1"/>
          </p:cNvSpPr>
          <p:nvPr/>
        </p:nvSpPr>
        <p:spPr bwMode="auto">
          <a:xfrm>
            <a:off x="8915400" y="0"/>
            <a:ext cx="1588" cy="6858000"/>
          </a:xfrm>
          <a:prstGeom prst="line">
            <a:avLst/>
          </a:prstGeom>
          <a:noFill/>
          <a:ln w="9360" cap="sq">
            <a:solidFill>
              <a:srgbClr val="4F81BD"/>
            </a:solidFill>
            <a:miter lim="800000"/>
            <a:headEnd/>
            <a:tailEnd/>
          </a:ln>
          <a:effectLst/>
        </p:spPr>
        <p:txBody>
          <a:bodyPr/>
          <a:lstStyle/>
          <a:p>
            <a:pPr>
              <a:defRPr/>
            </a:pPr>
            <a:endParaRPr lang="ro-RO"/>
          </a:p>
        </p:txBody>
      </p:sp>
      <p:sp>
        <p:nvSpPr>
          <p:cNvPr id="9223" name="Oval 7"/>
          <p:cNvSpPr>
            <a:spLocks noChangeArrowheads="1"/>
          </p:cNvSpPr>
          <p:nvPr/>
        </p:nvSpPr>
        <p:spPr bwMode="auto">
          <a:xfrm>
            <a:off x="8156575" y="5715000"/>
            <a:ext cx="549275" cy="549275"/>
          </a:xfrm>
          <a:prstGeom prst="ellipse">
            <a:avLst/>
          </a:prstGeom>
          <a:solidFill>
            <a:srgbClr val="4F81BD"/>
          </a:solidFill>
          <a:ln w="9525" cap="flat">
            <a:noFill/>
            <a:round/>
            <a:headEnd/>
            <a:tailEnd/>
          </a:ln>
          <a:effectLst/>
        </p:spPr>
        <p:txBody>
          <a:bodyPr wrap="none" anchor="ctr"/>
          <a:lstStyle/>
          <a:p>
            <a:pPr>
              <a:defRPr/>
            </a:pPr>
            <a:endParaRPr lang="ro-RO"/>
          </a:p>
        </p:txBody>
      </p:sp>
      <p:sp>
        <p:nvSpPr>
          <p:cNvPr id="9225" name="Rectangle 8"/>
          <p:cNvSpPr>
            <a:spLocks noGrp="1" noChangeArrowheads="1"/>
          </p:cNvSpPr>
          <p:nvPr>
            <p:ph type="title"/>
          </p:nvPr>
        </p:nvSpPr>
        <p:spPr bwMode="auto">
          <a:xfrm>
            <a:off x="457200" y="274638"/>
            <a:ext cx="7466013" cy="1141412"/>
          </a:xfrm>
          <a:prstGeom prst="rect">
            <a:avLst/>
          </a:prstGeom>
          <a:noFill/>
          <a:ln w="9525">
            <a:noFill/>
            <a:round/>
            <a:headEnd/>
            <a:tailEnd/>
          </a:ln>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9226" name="Rectangle 9"/>
          <p:cNvSpPr>
            <a:spLocks noGrp="1" noChangeArrowheads="1"/>
          </p:cNvSpPr>
          <p:nvPr>
            <p:ph type="body" idx="1"/>
          </p:nvPr>
        </p:nvSpPr>
        <p:spPr bwMode="auto">
          <a:xfrm>
            <a:off x="457200" y="1600200"/>
            <a:ext cx="7466013" cy="4872038"/>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Text Box 10"/>
          <p:cNvSpPr txBox="1">
            <a:spLocks noChangeArrowheads="1"/>
          </p:cNvSpPr>
          <p:nvPr/>
        </p:nvSpPr>
        <p:spPr bwMode="auto">
          <a:xfrm rot="5400000">
            <a:off x="7590632" y="1081881"/>
            <a:ext cx="2011362" cy="384175"/>
          </a:xfrm>
          <a:prstGeom prst="rect">
            <a:avLst/>
          </a:prstGeom>
          <a:noFill/>
          <a:ln w="9525" cap="flat">
            <a:noFill/>
            <a:round/>
            <a:headEnd/>
            <a:tailEnd/>
          </a:ln>
          <a:effectLst/>
        </p:spPr>
        <p:txBody>
          <a:bodyPr wrap="none" anchor="ctr"/>
          <a:lstStyle/>
          <a:p>
            <a:pPr>
              <a:defRPr/>
            </a:pPr>
            <a:endParaRPr lang="ro-RO"/>
          </a:p>
        </p:txBody>
      </p:sp>
      <p:sp>
        <p:nvSpPr>
          <p:cNvPr id="9227" name="Rectangle 11"/>
          <p:cNvSpPr>
            <a:spLocks noGrp="1" noChangeArrowheads="1"/>
          </p:cNvSpPr>
          <p:nvPr>
            <p:ph type="sldNum"/>
          </p:nvPr>
        </p:nvSpPr>
        <p:spPr bwMode="auto">
          <a:xfrm>
            <a:off x="8129588" y="5734050"/>
            <a:ext cx="608012" cy="519113"/>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algn="ctr" eaLnBrk="1" hangingPunct="1">
              <a:buClrTx/>
              <a:buFontTx/>
              <a:buNone/>
              <a:defRPr sz="1400" b="1">
                <a:solidFill>
                  <a:srgbClr val="FFFFFF"/>
                </a:solidFill>
                <a:latin typeface="Times New Roman" pitchFamily="16" charset="0"/>
              </a:defRPr>
            </a:lvl1pPr>
          </a:lstStyle>
          <a:p>
            <a:pPr>
              <a:defRPr/>
            </a:pPr>
            <a:fld id="{740775CC-83F3-4719-9E5C-24A7766F9E40}" type="slidenum">
              <a:rPr lang="en-US"/>
              <a:pPr>
                <a:defRPr/>
              </a:pPr>
              <a:t>‹#›</a:t>
            </a:fld>
            <a:endParaRPr lang="en-US"/>
          </a:p>
        </p:txBody>
      </p:sp>
      <p:sp>
        <p:nvSpPr>
          <p:cNvPr id="9228" name="Rectangle 12"/>
          <p:cNvSpPr>
            <a:spLocks noGrp="1" noChangeArrowheads="1"/>
          </p:cNvSpPr>
          <p:nvPr>
            <p:ph type="ftr"/>
          </p:nvPr>
        </p:nvSpPr>
        <p:spPr bwMode="auto">
          <a:xfrm>
            <a:off x="8772525" y="2319338"/>
            <a:ext cx="3198813" cy="363537"/>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eaLnBrk="1" hangingPunct="1">
              <a:buClrTx/>
              <a:buFontTx/>
              <a:buNone/>
              <a:tabLst>
                <a:tab pos="723900" algn="l"/>
                <a:tab pos="1447800" algn="l"/>
                <a:tab pos="2171700" algn="l"/>
                <a:tab pos="2895600" algn="l"/>
              </a:tabLst>
              <a:defRPr sz="1200">
                <a:solidFill>
                  <a:srgbClr val="1F497D"/>
                </a:solidFill>
                <a:latin typeface="Times New Roman" pitchFamily="16" charset="0"/>
              </a:defRPr>
            </a:lvl1pPr>
          </a:lstStyle>
          <a:p>
            <a:pPr>
              <a:defRPr/>
            </a:pPr>
            <a:r>
              <a:rPr lang="en-US"/>
              <a:t>inspector Şăitan Traian</a:t>
            </a: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sldNum="0" hdr="0" dt="0"/>
  <p:txStyles>
    <p:titleStyle>
      <a:lvl1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000">
          <a:solidFill>
            <a:srgbClr val="1F497D"/>
          </a:solidFill>
          <a:latin typeface="Century Schoolbook" pitchFamily="16" charset="0"/>
          <a:ea typeface="Microsoft YaHei" charset="-122"/>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cs typeface="+mn-cs"/>
        </a:defRPr>
      </a:lvl1pPr>
      <a:lvl2pPr marL="742950" indent="-285750" algn="l" defTabSz="449263" rtl="0" eaLnBrk="0" fontAlgn="base" hangingPunct="0">
        <a:spcBef>
          <a:spcPts val="525"/>
        </a:spcBef>
        <a:spcAft>
          <a:spcPct val="0"/>
        </a:spcAft>
        <a:buClr>
          <a:srgbClr val="000000"/>
        </a:buClr>
        <a:buSzPct val="100000"/>
        <a:buFont typeface="Times New Roman" pitchFamily="16" charset="0"/>
        <a:defRPr sz="2100">
          <a:solidFill>
            <a:srgbClr val="000000"/>
          </a:solidFill>
          <a:latin typeface="+mn-lt"/>
          <a:ea typeface="+mn-ea"/>
        </a:defRPr>
      </a:lvl2pPr>
      <a:lvl3pPr marL="11430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0" fontAlgn="base" hangingPunct="0">
        <a:spcBef>
          <a:spcPts val="450"/>
        </a:spcBef>
        <a:spcAft>
          <a:spcPct val="0"/>
        </a:spcAft>
        <a:buClr>
          <a:srgbClr val="000000"/>
        </a:buClr>
        <a:buSzPct val="100000"/>
        <a:buFont typeface="Times New Roman" pitchFamily="16" charset="0"/>
        <a:defRPr>
          <a:solidFill>
            <a:srgbClr val="000000"/>
          </a:solidFill>
          <a:latin typeface="+mn-lt"/>
          <a:ea typeface="+mn-ea"/>
        </a:defRPr>
      </a:lvl4pPr>
      <a:lvl5pPr marL="20574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0" fontAlgn="base" hangingPunct="0">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hyperlink" Target="http://programe.ise.ro/Portals/1/Curriculum/Pl_cadru-actuale/Gimnaziu/OMEC%203638_2001%20Planuri-cadru%20de%20invatamant%20pentru%20clasele%20a%20V-a%20%E2%80%93%20a%20VIII-a.pdf" TargetMode="External"/><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2.xml"/></Relationships>
</file>

<file path=ppt/slides/_rels/slide15.xml.rels><?xml version="1.0" encoding="UTF-8" standalone="yes"?>
<Relationships xmlns="http://schemas.openxmlformats.org/package/2006/relationships"><Relationship Id="rId3" Type="http://schemas.openxmlformats.org/officeDocument/2006/relationships/hyperlink" Target="http://programe.ise.ro/Portals/1/Curriculum/2014-12/25-Educatie%20civica_clasele%20a%20III-a%20-%20a%20IV-a.pdf" TargetMode="External"/><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2.xml"/></Relationships>
</file>

<file path=ppt/slides/_rels/slide19.xml.rels><?xml version="1.0" encoding="UTF-8" standalone="yes"?>
<Relationships xmlns="http://schemas.openxmlformats.org/package/2006/relationships"><Relationship Id="rId3" Type="http://schemas.openxmlformats.org/officeDocument/2006/relationships/hyperlink" Target="http://programe.ise.ro/Portals/1/Curriculum/Progr_Gim/OS/Cultura%20civica_clasele%20a%20VII-a%20-%20a%20VIII-a.pdf" TargetMode="External"/><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hyperlink" Target="http://programe.ise.ro/Portals/1/Curriculum/Progr_Gim/OS/Istorie_clasele%20a%20V-a%20-%20a%20VIII-a.pdf" TargetMode="External"/><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hyperlink" Target="https://www.edu.ro/sites/default/files/Ordin%204203_2018_Meotodologie-cadru%20competitii%20scolare.pdf" TargetMode="External"/><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5.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2.xml"/></Relationships>
</file>

<file path=ppt/slides/_rels/slide9.xml.rels><?xml version="1.0" encoding="UTF-8" standalone="yes"?>
<Relationships xmlns="http://schemas.openxmlformats.org/package/2006/relationships"><Relationship Id="rId3" Type="http://schemas.openxmlformats.org/officeDocument/2006/relationships/hyperlink" Target="http://programe.ise.ro/Portals/1/Curriculum/2015/Precizari%20planuri-cadru%20si%20programe_2015-2016_2016-2017.pdf" TargetMode="External"/><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hyperlink" Target="http://programe.ise.ro/Portals/1/Curriculum/Pl_cadru-actuale/Primar/1_OMEN_3.371_12.03.2%20013%20%20privind%20aprobarea%20planurilor-cadru%20inv_primar%20si%20a%20Metodologiei%20privind%20aplicarea%20planurilor-cadru%20de%20invatamant.pdf"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9D21A23-277E-4FD9-A205-57CFDF73BA5F}" type="slidenum">
              <a:rPr lang="ro-RO" sz="1400" b="1" smtClean="0">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ro-RO" sz="1400" b="1">
              <a:solidFill>
                <a:srgbClr val="FFFFFF"/>
              </a:solidFill>
            </a:endParaRPr>
          </a:p>
        </p:txBody>
      </p:sp>
      <p:sp>
        <p:nvSpPr>
          <p:cNvPr id="13314" name="Text Box 2"/>
          <p:cNvSpPr txBox="1">
            <a:spLocks noChangeArrowheads="1"/>
          </p:cNvSpPr>
          <p:nvPr/>
        </p:nvSpPr>
        <p:spPr bwMode="auto">
          <a:xfrm>
            <a:off x="0" y="3789040"/>
            <a:ext cx="9144000" cy="981075"/>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3200" b="1" dirty="0" smtClean="0">
                <a:solidFill>
                  <a:srgbClr val="002060"/>
                </a:solidFill>
                <a:effectLst>
                  <a:outerShdw blurRad="38100" dist="38100" dir="2700000" algn="tl">
                    <a:srgbClr val="C0C0C0"/>
                  </a:outerShdw>
                </a:effectLst>
                <a:latin typeface="Times New Roman" pitchFamily="16" charset="0"/>
                <a:cs typeface="Times New Roman" pitchFamily="16" charset="0"/>
              </a:rPr>
              <a:t>Consfătuirea profesorilor de istorie şi </a:t>
            </a:r>
          </a:p>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3200" b="1" dirty="0" smtClean="0">
                <a:solidFill>
                  <a:srgbClr val="002060"/>
                </a:solidFill>
                <a:effectLst>
                  <a:outerShdw blurRad="38100" dist="38100" dir="2700000" algn="tl">
                    <a:srgbClr val="C0C0C0"/>
                  </a:outerShdw>
                </a:effectLst>
                <a:latin typeface="Times New Roman" pitchFamily="16" charset="0"/>
                <a:cs typeface="Times New Roman" pitchFamily="16" charset="0"/>
              </a:rPr>
              <a:t>discipline socio-umane din judeţul Mureş</a:t>
            </a:r>
          </a:p>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3200" b="1" dirty="0" smtClean="0">
              <a:solidFill>
                <a:srgbClr val="002060"/>
              </a:solidFill>
              <a:effectLst>
                <a:outerShdw blurRad="38100" dist="38100" dir="2700000" algn="tl">
                  <a:srgbClr val="C0C0C0"/>
                </a:outerShdw>
              </a:effectLst>
              <a:latin typeface="Times New Roman" pitchFamily="16" charset="0"/>
              <a:cs typeface="Times New Roman" pitchFamily="16" charset="0"/>
            </a:endParaRPr>
          </a:p>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3200" b="1" dirty="0" smtClean="0">
              <a:solidFill>
                <a:srgbClr val="002060"/>
              </a:solidFill>
              <a:effectLst>
                <a:outerShdw blurRad="38100" dist="38100" dir="2700000" algn="tl">
                  <a:srgbClr val="C0C0C0"/>
                </a:outerShdw>
              </a:effectLst>
              <a:latin typeface="Times New Roman" pitchFamily="16" charset="0"/>
              <a:cs typeface="Times New Roman" pitchFamily="16" charset="0"/>
            </a:endParaRPr>
          </a:p>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3200" b="1" dirty="0" smtClean="0">
                <a:solidFill>
                  <a:srgbClr val="002060"/>
                </a:solidFill>
                <a:effectLst>
                  <a:outerShdw blurRad="38100" dist="38100" dir="2700000" algn="tl">
                    <a:srgbClr val="C0C0C0"/>
                  </a:outerShdw>
                </a:effectLst>
                <a:latin typeface="Times New Roman" pitchFamily="16" charset="0"/>
                <a:cs typeface="Times New Roman" pitchFamily="16" charset="0"/>
              </a:rPr>
              <a:t>Târgu Mureş, septembrie 2019</a:t>
            </a:r>
            <a:endParaRPr lang="ro-RO" sz="3200" b="1" dirty="0">
              <a:solidFill>
                <a:srgbClr val="002060"/>
              </a:solidFill>
              <a:effectLst>
                <a:outerShdw blurRad="38100" dist="38100" dir="2700000" algn="tl">
                  <a:srgbClr val="C0C0C0"/>
                </a:outerShdw>
              </a:effectLst>
              <a:latin typeface="Times New Roman" pitchFamily="16" charset="0"/>
              <a:cs typeface="Times New Roman" pitchFamily="16" charset="0"/>
            </a:endParaRPr>
          </a:p>
        </p:txBody>
      </p:sp>
      <p:sp>
        <p:nvSpPr>
          <p:cNvPr id="11269" name="Text Box 4"/>
          <p:cNvSpPr txBox="1">
            <a:spLocks noChangeArrowheads="1"/>
          </p:cNvSpPr>
          <p:nvPr/>
        </p:nvSpPr>
        <p:spPr bwMode="auto">
          <a:xfrm>
            <a:off x="8281988" y="58864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0E88D78-B152-4D22-9BF8-769FDB3DF9DE}" type="slidenum">
              <a:rPr lang="ro-RO" sz="1400" b="1" smtClean="0">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ro-RO" sz="1400" b="1">
              <a:solidFill>
                <a:srgbClr val="FFFFFF"/>
              </a:solidFill>
            </a:endParaRPr>
          </a:p>
        </p:txBody>
      </p:sp>
      <p:pic>
        <p:nvPicPr>
          <p:cNvPr id="7" name="Imagine 1"/>
          <p:cNvPicPr/>
          <p:nvPr/>
        </p:nvPicPr>
        <p:blipFill>
          <a:blip r:embed="rId3" cstate="print"/>
          <a:srcRect/>
          <a:stretch>
            <a:fillRect/>
          </a:stretch>
        </p:blipFill>
        <p:spPr bwMode="auto">
          <a:xfrm>
            <a:off x="2051720" y="764704"/>
            <a:ext cx="4896544" cy="10081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Effect">
                      <p:stCondLst>
                        <p:cond delay="indefinite"/>
                      </p:stCondLst>
                      <p:childTnLst>
                        <p:par>
                          <p:cTn id="4" fill="hold" nodeType="clickEffect">
                            <p:stCondLst>
                              <p:cond delay="0"/>
                            </p:stCondLst>
                            <p:childTnLst>
                              <p:par>
                                <p:cTn id="5" presetID="10" presetClass="entr" fill="hold" nodeType="withEffect">
                                  <p:stCondLst>
                                    <p:cond delay="0"/>
                                  </p:stCondLst>
                                  <p:childTnLst>
                                    <p:set>
                                      <p:cBhvr additive="repl">
                                        <p:cTn id="6" dur="1" fill="hold">
                                          <p:stCondLst>
                                            <p:cond delay="0"/>
                                          </p:stCondLst>
                                        </p:cTn>
                                        <p:tgtEl>
                                          <p:spTgt spid="13314"/>
                                        </p:tgtEl>
                                        <p:attrNameLst>
                                          <p:attrName>style.visibility</p:attrName>
                                        </p:attrNameLst>
                                      </p:cBhvr>
                                      <p:to>
                                        <p:strVal val="visible"/>
                                      </p:to>
                                    </p:set>
                                    <p:animEffect transition="in" filter="fade">
                                      <p:cBhvr additive="repl">
                                        <p:cTn id="7"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43F6A8F-3270-487B-A117-C58D89241A9F}"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10</a:t>
            </a:fld>
            <a:endParaRPr lang="en-US" sz="1400" b="1">
              <a:solidFill>
                <a:srgbClr val="FFFFFF"/>
              </a:solidFill>
            </a:endParaRPr>
          </a:p>
        </p:txBody>
      </p:sp>
      <p:sp>
        <p:nvSpPr>
          <p:cNvPr id="18434" name="Rectangle 2"/>
          <p:cNvSpPr>
            <a:spLocks noChangeArrowheads="1"/>
          </p:cNvSpPr>
          <p:nvPr/>
        </p:nvSpPr>
        <p:spPr bwMode="auto">
          <a:xfrm>
            <a:off x="152400" y="119063"/>
            <a:ext cx="8839200" cy="7110412"/>
          </a:xfrm>
          <a:prstGeom prst="rect">
            <a:avLst/>
          </a:prstGeom>
          <a:noFill/>
          <a:ln w="9525" cap="flat">
            <a:noFill/>
            <a:round/>
            <a:headEnd/>
            <a:tailEnd/>
          </a:ln>
          <a:effectLst/>
        </p:spPr>
        <p:txBody>
          <a:bodyPr lIns="90000" tIns="46800" rIns="90000" bIns="46800" anchor="ctr">
            <a:spAutoFit/>
          </a:bodyPr>
          <a:lstStyle/>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000" b="1" dirty="0">
              <a:solidFill>
                <a:srgbClr val="002060"/>
              </a:solidFill>
              <a:effectLst>
                <a:outerShdw blurRad="38100" dist="38100" dir="2700000" algn="tl">
                  <a:srgbClr val="C0C0C0"/>
                </a:outerShdw>
              </a:effectLst>
              <a:latin typeface="Times New Roman" pitchFamily="16" charset="0"/>
              <a:cs typeface="Times New Roman" pitchFamily="16" charset="0"/>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a:solidFill>
                  <a:srgbClr val="002060"/>
                </a:solidFill>
                <a:effectLst>
                  <a:outerShdw blurRad="38100" dist="38100" dir="2700000" algn="tl">
                    <a:srgbClr val="C0C0C0"/>
                  </a:outerShdw>
                </a:effectLst>
                <a:latin typeface="Times New Roman" pitchFamily="16" charset="0"/>
                <a:cs typeface="Times New Roman" pitchFamily="16" charset="0"/>
              </a:rPr>
              <a:t>Discipline socio-umane </a:t>
            </a:r>
            <a:r>
              <a:rPr lang="ro-RO" sz="2000" dirty="0">
                <a:solidFill>
                  <a:srgbClr val="002060"/>
                </a:solidFill>
                <a:effectLst>
                  <a:outerShdw blurRad="38100" dist="38100" dir="2700000" algn="tl">
                    <a:srgbClr val="C0C0C0"/>
                  </a:outerShdw>
                </a:effectLst>
                <a:latin typeface="Times New Roman" pitchFamily="16" charset="0"/>
                <a:cs typeface="Times New Roman" pitchFamily="16" charset="0"/>
              </a:rPr>
              <a:t>și</a:t>
            </a:r>
            <a:r>
              <a:rPr lang="ro-RO" sz="2000" b="1" dirty="0">
                <a:solidFill>
                  <a:srgbClr val="002060"/>
                </a:solidFill>
                <a:effectLst>
                  <a:outerShdw blurRad="38100" dist="38100" dir="2700000" algn="tl">
                    <a:srgbClr val="C0C0C0"/>
                  </a:outerShdw>
                </a:effectLst>
                <a:latin typeface="Times New Roman" pitchFamily="16" charset="0"/>
                <a:cs typeface="Times New Roman" pitchFamily="16" charset="0"/>
              </a:rPr>
              <a:t> Istorie</a:t>
            </a: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dirty="0">
                <a:solidFill>
                  <a:srgbClr val="002060"/>
                </a:solidFill>
                <a:effectLst>
                  <a:outerShdw blurRad="38100" dist="38100" dir="2700000" algn="tl">
                    <a:srgbClr val="C0C0C0"/>
                  </a:outerShdw>
                </a:effectLst>
                <a:latin typeface="Times New Roman" pitchFamily="16" charset="0"/>
                <a:cs typeface="Times New Roman" pitchFamily="16" charset="0"/>
              </a:rPr>
              <a:t/>
            </a:r>
            <a:br>
              <a:rPr lang="ro-RO" sz="2000" dirty="0">
                <a:solidFill>
                  <a:srgbClr val="002060"/>
                </a:solidFill>
                <a:effectLst>
                  <a:outerShdw blurRad="38100" dist="38100" dir="2700000" algn="tl">
                    <a:srgbClr val="C0C0C0"/>
                  </a:outerShdw>
                </a:effectLst>
                <a:latin typeface="Times New Roman" pitchFamily="16" charset="0"/>
                <a:cs typeface="Times New Roman" pitchFamily="16" charset="0"/>
              </a:rPr>
            </a:br>
            <a:r>
              <a:rPr lang="ro-RO" sz="2000" dirty="0">
                <a:solidFill>
                  <a:srgbClr val="002060"/>
                </a:solidFill>
                <a:effectLst>
                  <a:outerShdw blurRad="38100" dist="38100" dir="2700000" algn="tl">
                    <a:srgbClr val="C0C0C0"/>
                  </a:outerShdw>
                </a:effectLst>
                <a:latin typeface="Times New Roman" pitchFamily="16" charset="0"/>
                <a:cs typeface="Times New Roman" pitchFamily="16" charset="0"/>
              </a:rPr>
              <a:t>la nivelul Planurilor-cadru,cursuri de zi,</a:t>
            </a: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dirty="0">
                <a:solidFill>
                  <a:srgbClr val="002060"/>
                </a:solidFill>
                <a:effectLst>
                  <a:outerShdw blurRad="38100" dist="38100" dir="2700000" algn="tl">
                    <a:srgbClr val="C0C0C0"/>
                  </a:outerShdw>
                </a:effectLst>
                <a:latin typeface="Times New Roman" pitchFamily="16" charset="0"/>
                <a:cs typeface="Times New Roman" pitchFamily="16" charset="0"/>
              </a:rPr>
              <a:t> </a:t>
            </a: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a:solidFill>
                  <a:srgbClr val="002060"/>
                </a:solidFill>
                <a:effectLst>
                  <a:outerShdw blurRad="38100" dist="38100" dir="2700000" algn="tl">
                    <a:srgbClr val="C0C0C0"/>
                  </a:outerShdw>
                </a:effectLst>
                <a:latin typeface="Times New Roman" pitchFamily="16" charset="0"/>
                <a:cs typeface="Times New Roman" pitchFamily="16" charset="0"/>
              </a:rPr>
              <a:t>ÎNVĂȚĂMÂNT GIMNAZIAL</a:t>
            </a:r>
          </a:p>
          <a:p>
            <a:pPr marL="271463" indent="-269875" algn="ctr">
              <a:buClr>
                <a:srgbClr val="FF0000"/>
              </a:buClr>
              <a:buFont typeface="Century Schoolbook" pitchFamily="16" charset="0"/>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000" b="1" dirty="0">
              <a:solidFill>
                <a:srgbClr val="FF0000"/>
              </a:solidFill>
              <a:latin typeface="Century Schoolbook" pitchFamily="16" charset="0"/>
            </a:endParaRPr>
          </a:p>
          <a:p>
            <a:pPr marL="271463" indent="-269875" algn="ctr">
              <a:buClr>
                <a:srgbClr val="FF0000"/>
              </a:buClr>
              <a:buFont typeface="Century Schoolbook" pitchFamily="16" charset="0"/>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u="sng" dirty="0">
                <a:solidFill>
                  <a:srgbClr val="FF0000"/>
                </a:solidFill>
                <a:latin typeface="Century Schoolbook" pitchFamily="16" charset="0"/>
              </a:rPr>
              <a:t>Noile planuri - cadru </a:t>
            </a:r>
            <a:r>
              <a:rPr lang="ro-RO" u="sng" dirty="0">
                <a:solidFill>
                  <a:srgbClr val="FF0000"/>
                </a:solidFill>
                <a:latin typeface="Century Schoolbook" pitchFamily="16" charset="0"/>
              </a:rPr>
              <a:t>pentru învățământul gimnazial</a:t>
            </a:r>
            <a:r>
              <a:rPr lang="ro-RO" b="1" i="1" u="sng" dirty="0">
                <a:solidFill>
                  <a:srgbClr val="FF0000"/>
                </a:solidFill>
                <a:latin typeface="Century Schoolbook" pitchFamily="16" charset="0"/>
              </a:rPr>
              <a:t> </a:t>
            </a:r>
            <a:r>
              <a:rPr lang="ro-RO" u="sng" dirty="0">
                <a:solidFill>
                  <a:srgbClr val="FF0000"/>
                </a:solidFill>
                <a:latin typeface="Century Schoolbook" pitchFamily="16" charset="0"/>
              </a:rPr>
              <a:t>au fost aprobate</a:t>
            </a:r>
            <a:r>
              <a:rPr lang="ro-RO" i="1" u="sng" dirty="0">
                <a:solidFill>
                  <a:srgbClr val="FF0000"/>
                </a:solidFill>
                <a:latin typeface="Century Schoolbook" pitchFamily="16" charset="0"/>
              </a:rPr>
              <a:t> </a:t>
            </a:r>
            <a:r>
              <a:rPr lang="ro-RO" u="sng" dirty="0">
                <a:solidFill>
                  <a:srgbClr val="FF0000"/>
                </a:solidFill>
                <a:latin typeface="Century Schoolbook" pitchFamily="16" charset="0"/>
              </a:rPr>
              <a:t>prin </a:t>
            </a:r>
            <a:r>
              <a:rPr lang="ro-RO" b="1" u="sng" dirty="0">
                <a:solidFill>
                  <a:srgbClr val="FF0000"/>
                </a:solidFill>
                <a:latin typeface="Century Schoolbook" pitchFamily="16" charset="0"/>
              </a:rPr>
              <a:t>OMENCS nr. 3590/5.04.2016</a:t>
            </a:r>
          </a:p>
          <a:p>
            <a:pPr marL="271463" indent="-269875" algn="ctr">
              <a:buClr>
                <a:srgbClr val="FF0000"/>
              </a:buClr>
              <a:buFont typeface="Century Schoolbook" pitchFamily="16" charset="0"/>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dirty="0">
                <a:solidFill>
                  <a:srgbClr val="FF0000"/>
                </a:solidFill>
                <a:latin typeface="Century Schoolbook" pitchFamily="16" charset="0"/>
                <a:ea typeface="SimSun" charset="-122"/>
              </a:rPr>
              <a:t>Conform Art. 8 – Planurile-cadru de învățământ aprobate prin prezentul ordin se aplică </a:t>
            </a:r>
            <a:r>
              <a:rPr lang="ro-RO" b="1" u="sng" dirty="0">
                <a:solidFill>
                  <a:srgbClr val="FF0000"/>
                </a:solidFill>
                <a:latin typeface="Century Schoolbook" pitchFamily="16" charset="0"/>
                <a:ea typeface="SimSun" charset="-122"/>
              </a:rPr>
              <a:t>începând cu anul școlar 2017-2018, la clasa a V-a</a:t>
            </a:r>
            <a:r>
              <a:rPr lang="ro-RO" b="1" dirty="0">
                <a:solidFill>
                  <a:srgbClr val="FF0000"/>
                </a:solidFill>
                <a:latin typeface="Century Schoolbook" pitchFamily="16" charset="0"/>
                <a:ea typeface="SimSun" charset="-122"/>
              </a:rPr>
              <a:t>, </a:t>
            </a:r>
            <a:r>
              <a:rPr lang="ro-RO" b="1" u="sng" dirty="0">
                <a:solidFill>
                  <a:srgbClr val="FF0000"/>
                </a:solidFill>
                <a:latin typeface="Century Schoolbook" pitchFamily="16" charset="0"/>
                <a:ea typeface="SimSun" charset="-122"/>
              </a:rPr>
              <a:t>începând cu anul școlar 2018-2019 la clasa a VI-a, începând cu anul școlar 2019-2020 la clasa a VII-a</a:t>
            </a:r>
          </a:p>
          <a:p>
            <a:pPr marL="271463" indent="-269875" algn="ctr">
              <a:buClr>
                <a:srgbClr val="FF0000"/>
              </a:buClr>
              <a:buFont typeface="Century Schoolbook" pitchFamily="16" charset="0"/>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dirty="0">
              <a:solidFill>
                <a:srgbClr val="FF0000"/>
              </a:solidFill>
              <a:latin typeface="Century Schoolbook" pitchFamily="16" charset="0"/>
              <a:ea typeface="SimSun" charset="-122"/>
            </a:endParaRPr>
          </a:p>
          <a:p>
            <a:pPr marL="271463" indent="-269875" algn="ctr">
              <a:buClr>
                <a:srgbClr val="FF0000"/>
              </a:buClr>
              <a:buFont typeface="Century Schoolbook" pitchFamily="16" charset="0"/>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dirty="0">
                <a:solidFill>
                  <a:srgbClr val="FF0000"/>
                </a:solidFill>
                <a:latin typeface="Century Schoolbook" pitchFamily="16" charset="0"/>
                <a:ea typeface="SimSun" charset="-122"/>
              </a:rPr>
              <a:t>Conform Art. 9 (4) În anul școlar 2019-2020, la clasa a VIII-a, se aplică Planurile –cadru de învățământ aprobate prin Ordinul Ministrului Educației și Cercetării nr. 3638/11.04.2001</a:t>
            </a:r>
          </a:p>
          <a:p>
            <a:pPr marL="271463" indent="-269875" algn="ctr">
              <a:buClr>
                <a:srgbClr val="FF0000"/>
              </a:buClr>
              <a:buFont typeface="Century Schoolbook" pitchFamily="16" charset="0"/>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000" b="1" dirty="0">
              <a:solidFill>
                <a:srgbClr val="FF0000"/>
              </a:solidFill>
              <a:latin typeface="Century Schoolbook" pitchFamily="16" charset="0"/>
              <a:ea typeface="SimSun" charset="-122"/>
            </a:endParaRPr>
          </a:p>
          <a:p>
            <a:pPr marL="271463" indent="-269875" algn="ctr">
              <a:buClr>
                <a:srgbClr val="FF0000"/>
              </a:buClr>
              <a:buFont typeface="Century Schoolbook" pitchFamily="16" charset="0"/>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400" b="1" u="sng" dirty="0">
                <a:solidFill>
                  <a:srgbClr val="FF0000"/>
                </a:solidFill>
                <a:latin typeface="Century Schoolbook" pitchFamily="16" charset="0"/>
                <a:ea typeface="SimSun" charset="-122"/>
              </a:rPr>
              <a:t>UN ELEMENT DE NOUTATE ÎL CONSTITUIE APARITIA OMEN 4221/1.08.2018  </a:t>
            </a:r>
            <a:r>
              <a:rPr lang="vi-VN" sz="1400" b="1" u="sng" dirty="0">
                <a:solidFill>
                  <a:srgbClr val="FF0000"/>
                </a:solidFill>
                <a:latin typeface="Times New Roman" pitchFamily="16" charset="0"/>
                <a:ea typeface="SimSun" charset="-122"/>
              </a:rPr>
              <a:t>PRIVIND MODIFICAREA ANEXELOR 2-7 ALE ORDINULUI MINISTRULUI EDUCAŢIEI NAŢIONALE NR. 3590/2016, PRIVIND APROBAREA PLANURILOR-CADRU DE ÎNVĂŢĂMÂNT PENTRU ÎNVĂŢĂMÂNTUL GIMNAZIAL</a:t>
            </a:r>
            <a:r>
              <a:rPr lang="ro-RO" sz="1400" b="1" u="sng" dirty="0">
                <a:solidFill>
                  <a:srgbClr val="FF0000"/>
                </a:solidFill>
                <a:latin typeface="Century Schoolbook" pitchFamily="16" charset="0"/>
                <a:ea typeface="SimSun" charset="-122"/>
              </a:rPr>
              <a:t> </a:t>
            </a:r>
            <a:r>
              <a:rPr lang="ro-RO" sz="1400" b="1" u="sng" dirty="0">
                <a:solidFill>
                  <a:srgbClr val="0070C0"/>
                </a:solidFill>
                <a:latin typeface="Century Schoolbook" pitchFamily="16" charset="0"/>
                <a:ea typeface="SimSun" charset="-122"/>
              </a:rPr>
              <a:t>(</a:t>
            </a:r>
            <a:r>
              <a:rPr lang="it-IT" sz="1400" dirty="0">
                <a:solidFill>
                  <a:srgbClr val="0070C0"/>
                </a:solidFill>
                <a:ea typeface="SimSun" charset="-122"/>
              </a:rPr>
              <a:t>Opţional integrat la nivelul mai multor arii curriculare </a:t>
            </a:r>
            <a:r>
              <a:rPr lang="ro-RO" sz="1400" dirty="0">
                <a:solidFill>
                  <a:srgbClr val="0070C0"/>
                </a:solidFill>
                <a:ea typeface="SimSun" charset="-122"/>
              </a:rPr>
              <a:t>0-1 ore/săptămâna)</a:t>
            </a:r>
          </a:p>
          <a:p>
            <a:pPr marL="271463" indent="-269875" algn="ctr">
              <a:buClr>
                <a:srgbClr val="FF0000"/>
              </a:buClr>
              <a:buFont typeface="Century Schoolbook" pitchFamily="16" charset="0"/>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200" b="1" dirty="0">
                <a:solidFill>
                  <a:srgbClr val="FF0000"/>
                </a:solidFill>
                <a:latin typeface="Century Schoolbook" pitchFamily="16" charset="0"/>
                <a:ea typeface="SimSun" charset="-122"/>
              </a:rPr>
              <a:t>Noul Plan-cadru pentru gimnaziu pot fi accesat pe site-ul ISE</a:t>
            </a:r>
          </a:p>
          <a:p>
            <a:pPr marL="271463" indent="-269875" algn="ctr">
              <a:buClr>
                <a:srgbClr val="FF0000"/>
              </a:buClr>
              <a:buFont typeface="Century Schoolbook" pitchFamily="16" charset="0"/>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200" b="1" dirty="0">
                <a:solidFill>
                  <a:srgbClr val="FF0000"/>
                </a:solidFill>
                <a:latin typeface="Century Schoolbook" pitchFamily="16" charset="0"/>
                <a:ea typeface="SimSun" charset="-122"/>
              </a:rPr>
              <a:t>Vechiul Plan-cadru accesibil pe adresa ISE:</a:t>
            </a:r>
          </a:p>
          <a:p>
            <a:pPr marL="271463" indent="-269875" algn="ctr">
              <a:buClr>
                <a:srgbClr val="FF0000"/>
              </a:buClr>
              <a:buFont typeface="Century Schoolbook" pitchFamily="16" charset="0"/>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400" b="1" dirty="0">
                <a:solidFill>
                  <a:srgbClr val="0000FF"/>
                </a:solidFill>
                <a:latin typeface="Century Schoolbook" pitchFamily="16" charset="0"/>
                <a:ea typeface="SimSun" charset="-122"/>
                <a:hlinkClick r:id="rId3"/>
              </a:rPr>
              <a:t>http://programe.ise.ro/Portals/1/Curriculum/Pl_cadru-actuale/Gimnaziu/OMEC%203638_2001%20Planuri-cadru%20de%20invatamant%20pentru%20clasele%20a%20V-a%20%E2%80%93%20a%20VIII-a.pdf</a:t>
            </a:r>
          </a:p>
          <a:p>
            <a:pPr marL="271463" indent="-269875" algn="ctr">
              <a:buClr>
                <a:srgbClr val="FF0000"/>
              </a:buClr>
              <a:buFont typeface="Century Schoolbook" pitchFamily="16" charset="0"/>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1400" b="1" dirty="0">
              <a:solidFill>
                <a:srgbClr val="FF0000"/>
              </a:solidFill>
              <a:latin typeface="Century Schoolbook" pitchFamily="16" charset="0"/>
              <a:ea typeface="SimSun" charset="-122"/>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9231997-3C00-4728-8FDF-6EB1E3347B0D}"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11</a:t>
            </a:fld>
            <a:endParaRPr lang="en-US" sz="1400" b="1">
              <a:solidFill>
                <a:srgbClr val="FFFFFF"/>
              </a:solidFill>
            </a:endParaRPr>
          </a:p>
        </p:txBody>
      </p:sp>
      <p:sp>
        <p:nvSpPr>
          <p:cNvPr id="19458" name="Rectangle 2"/>
          <p:cNvSpPr>
            <a:spLocks noChangeArrowheads="1"/>
          </p:cNvSpPr>
          <p:nvPr/>
        </p:nvSpPr>
        <p:spPr bwMode="auto">
          <a:xfrm>
            <a:off x="457200" y="288925"/>
            <a:ext cx="8001000" cy="5422900"/>
          </a:xfrm>
          <a:prstGeom prst="rect">
            <a:avLst/>
          </a:prstGeom>
          <a:noFill/>
          <a:ln w="9525" cap="flat">
            <a:noFill/>
            <a:round/>
            <a:headEnd/>
            <a:tailEnd/>
          </a:ln>
          <a:effectLst/>
        </p:spPr>
        <p:txBody>
          <a:bodyPr lIns="90000" tIns="46800" rIns="90000" bIns="46800">
            <a:spAutoFit/>
          </a:bodyPr>
          <a:lstStyle/>
          <a:p>
            <a:pPr algn="ctr">
              <a:buFont typeface="Arial Black" pitchFamily="32"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3200" dirty="0">
              <a:solidFill>
                <a:srgbClr val="5F5F5F"/>
              </a:solidFill>
              <a:ea typeface="SimSun" charset="-122"/>
            </a:endParaRPr>
          </a:p>
          <a:p>
            <a:pPr algn="ctr">
              <a:buFont typeface="Times New Roman"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2400" b="1" dirty="0">
                <a:solidFill>
                  <a:srgbClr val="5F5F5F"/>
                </a:solidFill>
                <a:effectLst>
                  <a:outerShdw blurRad="38100" dist="38100" dir="2700000" algn="tl">
                    <a:srgbClr val="C0C0C0"/>
                  </a:outerShdw>
                </a:effectLst>
                <a:latin typeface="Times New Roman" pitchFamily="16" charset="0"/>
              </a:rPr>
              <a:t>Planurile - cadru pentru învățământul gimnazial includ, la nivelul claselor V-VIII, pachetul disciplinelor intitulate  generic </a:t>
            </a:r>
            <a:r>
              <a:rPr lang="ro-RO" sz="2400" b="1" i="1" dirty="0">
                <a:solidFill>
                  <a:srgbClr val="FF0000"/>
                </a:solidFill>
                <a:effectLst>
                  <a:outerShdw blurRad="38100" dist="38100" dir="2700000" algn="tl">
                    <a:srgbClr val="C0C0C0"/>
                  </a:outerShdw>
                </a:effectLst>
                <a:latin typeface="Times New Roman" pitchFamily="16" charset="0"/>
              </a:rPr>
              <a:t>Educație socială, </a:t>
            </a:r>
            <a:r>
              <a:rPr lang="ro-RO" sz="2400" b="1" dirty="0">
                <a:solidFill>
                  <a:srgbClr val="5F5F5F"/>
                </a:solidFill>
                <a:effectLst>
                  <a:outerShdw blurRad="38100" dist="38100" dir="2700000" algn="tl">
                    <a:srgbClr val="C0C0C0"/>
                  </a:outerShdw>
                </a:effectLst>
                <a:latin typeface="Times New Roman" pitchFamily="16" charset="0"/>
              </a:rPr>
              <a:t>după cum urmează:</a:t>
            </a:r>
          </a:p>
          <a:p>
            <a:pPr algn="ctr">
              <a:buFont typeface="Times New Roman"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2400" dirty="0">
                <a:solidFill>
                  <a:srgbClr val="5F5F5F"/>
                </a:solidFill>
                <a:latin typeface="Times New Roman" pitchFamily="16" charset="0"/>
              </a:rPr>
              <a:t>la clasa a V-a - </a:t>
            </a:r>
            <a:r>
              <a:rPr lang="ro-RO" sz="2400" b="1" i="1" dirty="0">
                <a:solidFill>
                  <a:srgbClr val="FF0000"/>
                </a:solidFill>
                <a:latin typeface="Times New Roman" pitchFamily="16" charset="0"/>
              </a:rPr>
              <a:t>Educație socială</a:t>
            </a:r>
            <a:r>
              <a:rPr lang="ro-RO" sz="2400" b="1" dirty="0">
                <a:solidFill>
                  <a:srgbClr val="FF0000"/>
                </a:solidFill>
                <a:latin typeface="Times New Roman" pitchFamily="16" charset="0"/>
              </a:rPr>
              <a:t> - </a:t>
            </a:r>
            <a:r>
              <a:rPr lang="ro-RO" sz="2400" b="1" i="1" dirty="0">
                <a:solidFill>
                  <a:srgbClr val="FF0000"/>
                </a:solidFill>
                <a:latin typeface="Times New Roman" pitchFamily="16" charset="0"/>
              </a:rPr>
              <a:t>Gândire critică și drepturile copilului</a:t>
            </a:r>
            <a:r>
              <a:rPr lang="ro-RO" sz="2400" b="1" i="1" dirty="0">
                <a:solidFill>
                  <a:srgbClr val="5F5F5F"/>
                </a:solidFill>
                <a:latin typeface="Times New Roman" pitchFamily="16" charset="0"/>
              </a:rPr>
              <a:t>, </a:t>
            </a:r>
            <a:r>
              <a:rPr lang="ro-RO" sz="2400" dirty="0">
                <a:solidFill>
                  <a:srgbClr val="5F5F5F"/>
                </a:solidFill>
                <a:latin typeface="Times New Roman" pitchFamily="16" charset="0"/>
              </a:rPr>
              <a:t>1 oră/săptămână </a:t>
            </a:r>
            <a:r>
              <a:rPr lang="ro-RO" sz="2400" dirty="0" smtClean="0">
                <a:solidFill>
                  <a:srgbClr val="5F5F5F"/>
                </a:solidFill>
                <a:latin typeface="Times New Roman" pitchFamily="16" charset="0"/>
              </a:rPr>
              <a:t>(începând </a:t>
            </a:r>
            <a:r>
              <a:rPr lang="ro-RO" sz="2400" dirty="0">
                <a:solidFill>
                  <a:srgbClr val="5F5F5F"/>
                </a:solidFill>
                <a:latin typeface="Times New Roman" pitchFamily="16" charset="0"/>
              </a:rPr>
              <a:t>cu anul școlar 2017-2018); </a:t>
            </a:r>
          </a:p>
          <a:p>
            <a:pPr algn="ctr">
              <a:buFont typeface="Times New Roman"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2400" dirty="0">
                <a:solidFill>
                  <a:srgbClr val="5F5F5F"/>
                </a:solidFill>
                <a:latin typeface="Times New Roman" pitchFamily="16" charset="0"/>
              </a:rPr>
              <a:t>la clasa a VI-a - </a:t>
            </a:r>
            <a:r>
              <a:rPr lang="ro-RO" sz="2400" b="1" i="1" dirty="0">
                <a:solidFill>
                  <a:srgbClr val="FF0000"/>
                </a:solidFill>
                <a:latin typeface="Times New Roman" pitchFamily="16" charset="0"/>
              </a:rPr>
              <a:t>Educație socială</a:t>
            </a:r>
            <a:r>
              <a:rPr lang="ro-RO" sz="2400" b="1" dirty="0">
                <a:solidFill>
                  <a:srgbClr val="FF0000"/>
                </a:solidFill>
                <a:latin typeface="Times New Roman" pitchFamily="16" charset="0"/>
              </a:rPr>
              <a:t> - </a:t>
            </a:r>
            <a:r>
              <a:rPr lang="ro-RO" sz="2400" b="1" i="1" dirty="0">
                <a:solidFill>
                  <a:srgbClr val="FF0000"/>
                </a:solidFill>
                <a:latin typeface="Times New Roman" pitchFamily="16" charset="0"/>
              </a:rPr>
              <a:t>Educație  interculturală</a:t>
            </a:r>
            <a:r>
              <a:rPr lang="ro-RO" sz="2400" b="1" i="1" dirty="0">
                <a:solidFill>
                  <a:srgbClr val="5F5F5F"/>
                </a:solidFill>
                <a:latin typeface="Times New Roman" pitchFamily="16" charset="0"/>
              </a:rPr>
              <a:t>, </a:t>
            </a:r>
            <a:r>
              <a:rPr lang="ro-RO" sz="2400" dirty="0">
                <a:solidFill>
                  <a:srgbClr val="5F5F5F"/>
                </a:solidFill>
                <a:latin typeface="Times New Roman" pitchFamily="16" charset="0"/>
              </a:rPr>
              <a:t>1 oră/săptămână (începând cu anul școlar 2018-2019); </a:t>
            </a:r>
          </a:p>
          <a:p>
            <a:pPr algn="ctr">
              <a:buFont typeface="Times New Roman"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2400" dirty="0">
                <a:solidFill>
                  <a:srgbClr val="5F5F5F"/>
                </a:solidFill>
                <a:latin typeface="Times New Roman" pitchFamily="16" charset="0"/>
              </a:rPr>
              <a:t>la  clasa  a VII-a - </a:t>
            </a:r>
            <a:r>
              <a:rPr lang="ro-RO" sz="2400" b="1" i="1" dirty="0">
                <a:solidFill>
                  <a:srgbClr val="FF0000"/>
                </a:solidFill>
                <a:latin typeface="Times New Roman" pitchFamily="16" charset="0"/>
              </a:rPr>
              <a:t>Educație socială</a:t>
            </a:r>
            <a:r>
              <a:rPr lang="ro-RO" sz="2400" b="1" dirty="0">
                <a:solidFill>
                  <a:srgbClr val="FF0000"/>
                </a:solidFill>
                <a:latin typeface="Times New Roman" pitchFamily="16" charset="0"/>
              </a:rPr>
              <a:t> - </a:t>
            </a:r>
            <a:r>
              <a:rPr lang="ro-RO" sz="2400" b="1" i="1" dirty="0">
                <a:solidFill>
                  <a:srgbClr val="FF0000"/>
                </a:solidFill>
                <a:latin typeface="Times New Roman" pitchFamily="16" charset="0"/>
              </a:rPr>
              <a:t>Educație  pentru  cetățenie  democratică</a:t>
            </a:r>
            <a:r>
              <a:rPr lang="ro-RO" sz="2400" b="1" i="1" dirty="0">
                <a:solidFill>
                  <a:srgbClr val="5F5F5F"/>
                </a:solidFill>
                <a:latin typeface="Times New Roman" pitchFamily="16" charset="0"/>
              </a:rPr>
              <a:t>, </a:t>
            </a:r>
            <a:r>
              <a:rPr lang="ro-RO" sz="2400" dirty="0">
                <a:solidFill>
                  <a:srgbClr val="5F5F5F"/>
                </a:solidFill>
                <a:latin typeface="Times New Roman" pitchFamily="16" charset="0"/>
              </a:rPr>
              <a:t>1 oră/săptămână;</a:t>
            </a:r>
            <a:r>
              <a:rPr lang="ro-RO" sz="2400" b="1" i="1" dirty="0">
                <a:solidFill>
                  <a:srgbClr val="5F5F5F"/>
                </a:solidFill>
                <a:latin typeface="Times New Roman" pitchFamily="16" charset="0"/>
              </a:rPr>
              <a:t> </a:t>
            </a:r>
          </a:p>
          <a:p>
            <a:pPr algn="ctr">
              <a:buFont typeface="Times New Roman"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2400" dirty="0">
                <a:solidFill>
                  <a:srgbClr val="5F5F5F"/>
                </a:solidFill>
                <a:latin typeface="Times New Roman" pitchFamily="16" charset="0"/>
              </a:rPr>
              <a:t>la clasa  a  VIII-a - </a:t>
            </a:r>
            <a:r>
              <a:rPr lang="ro-RO" sz="2400" b="1" i="1" dirty="0">
                <a:solidFill>
                  <a:srgbClr val="FF0000"/>
                </a:solidFill>
                <a:latin typeface="Times New Roman" pitchFamily="16" charset="0"/>
              </a:rPr>
              <a:t>Educație socială</a:t>
            </a:r>
            <a:r>
              <a:rPr lang="ro-RO" sz="2400" b="1" dirty="0">
                <a:solidFill>
                  <a:srgbClr val="FF0000"/>
                </a:solidFill>
                <a:latin typeface="Times New Roman" pitchFamily="16" charset="0"/>
              </a:rPr>
              <a:t> - </a:t>
            </a:r>
            <a:r>
              <a:rPr lang="ro-RO" sz="2400" b="1" i="1" dirty="0">
                <a:solidFill>
                  <a:srgbClr val="FF0000"/>
                </a:solidFill>
                <a:latin typeface="Times New Roman" pitchFamily="16" charset="0"/>
              </a:rPr>
              <a:t>Educație economico-financiară</a:t>
            </a:r>
            <a:r>
              <a:rPr lang="ro-RO" sz="2400" b="1" i="1" dirty="0">
                <a:solidFill>
                  <a:srgbClr val="5F5F5F"/>
                </a:solidFill>
                <a:latin typeface="Times New Roman" pitchFamily="16" charset="0"/>
              </a:rPr>
              <a:t>,</a:t>
            </a:r>
            <a:r>
              <a:rPr lang="ro-RO" sz="2400" dirty="0">
                <a:solidFill>
                  <a:srgbClr val="5F5F5F"/>
                </a:solidFill>
                <a:latin typeface="Times New Roman" pitchFamily="16" charset="0"/>
              </a:rPr>
              <a:t> 1 oră/săptămână</a:t>
            </a:r>
            <a:r>
              <a:rPr lang="ro-RO" sz="2400" b="1" i="1" dirty="0">
                <a:solidFill>
                  <a:srgbClr val="5F5F5F"/>
                </a:solidFill>
                <a:latin typeface="Times New Roman" pitchFamily="16" charset="0"/>
              </a:rPr>
              <a:t> .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2400" b="1" i="1" dirty="0">
              <a:solidFill>
                <a:srgbClr val="5F5F5F"/>
              </a:solidFill>
              <a:latin typeface="Times New Roman" pitchFamily="16"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3FAE2C8-4BC5-49FE-8618-52CFADE1585A}"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12</a:t>
            </a:fld>
            <a:endParaRPr lang="en-US" sz="1400" b="1">
              <a:solidFill>
                <a:srgbClr val="FFFFFF"/>
              </a:solidFill>
            </a:endParaRPr>
          </a:p>
        </p:txBody>
      </p:sp>
      <p:sp>
        <p:nvSpPr>
          <p:cNvPr id="20482" name="Rectangle 2"/>
          <p:cNvSpPr>
            <a:spLocks noChangeArrowheads="1"/>
          </p:cNvSpPr>
          <p:nvPr/>
        </p:nvSpPr>
        <p:spPr bwMode="auto">
          <a:xfrm>
            <a:off x="152400" y="1066800"/>
            <a:ext cx="8686800" cy="4481513"/>
          </a:xfrm>
          <a:prstGeom prst="rect">
            <a:avLst/>
          </a:prstGeom>
          <a:noFill/>
          <a:ln w="9525" cap="flat">
            <a:noFill/>
            <a:round/>
            <a:headEnd/>
            <a:tailEnd/>
          </a:ln>
          <a:effectLst/>
        </p:spPr>
        <p:txBody>
          <a:bodyPr lIns="90000" tIns="46800" rIns="90000" bIns="46800">
            <a:spAutoFit/>
          </a:bodyPr>
          <a:lstStyle/>
          <a:p>
            <a:pPr marL="273050" indent="-271463" algn="ctr" eaLnBrk="1" hangingPunct="1">
              <a:lnSpc>
                <a:spcPct val="8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a:solidFill>
                  <a:srgbClr val="002060"/>
                </a:solidFill>
                <a:effectLst>
                  <a:outerShdw blurRad="38100" dist="38100" dir="2700000" algn="tl">
                    <a:srgbClr val="C0C0C0"/>
                  </a:outerShdw>
                </a:effectLst>
                <a:latin typeface="Times New Roman" pitchFamily="16" charset="0"/>
                <a:cs typeface="Times New Roman" pitchFamily="16" charset="0"/>
              </a:rPr>
              <a:t>Planuri – cadru de învăţământ valabile începând cu anul şcolar </a:t>
            </a:r>
            <a:r>
              <a:rPr lang="ro-RO" sz="2000" b="1">
                <a:solidFill>
                  <a:srgbClr val="C00000"/>
                </a:solidFill>
                <a:effectLst>
                  <a:outerShdw blurRad="38100" dist="38100" dir="2700000" algn="tl">
                    <a:srgbClr val="C0C0C0"/>
                  </a:outerShdw>
                </a:effectLst>
                <a:latin typeface="Times New Roman" pitchFamily="16" charset="0"/>
                <a:cs typeface="Times New Roman" pitchFamily="16" charset="0"/>
              </a:rPr>
              <a:t>200</a:t>
            </a:r>
            <a:r>
              <a:rPr lang="en-US" sz="2000" b="1">
                <a:solidFill>
                  <a:srgbClr val="C00000"/>
                </a:solidFill>
                <a:effectLst>
                  <a:outerShdw blurRad="38100" dist="38100" dir="2700000" algn="tl">
                    <a:srgbClr val="C0C0C0"/>
                  </a:outerShdw>
                </a:effectLst>
                <a:latin typeface="Times New Roman" pitchFamily="16" charset="0"/>
                <a:cs typeface="Times New Roman" pitchFamily="16" charset="0"/>
              </a:rPr>
              <a:t>9</a:t>
            </a:r>
            <a:r>
              <a:rPr lang="ro-RO" sz="2000" b="1">
                <a:solidFill>
                  <a:srgbClr val="C00000"/>
                </a:solidFill>
                <a:effectLst>
                  <a:outerShdw blurRad="38100" dist="38100" dir="2700000" algn="tl">
                    <a:srgbClr val="C0C0C0"/>
                  </a:outerShdw>
                </a:effectLst>
                <a:latin typeface="Times New Roman" pitchFamily="16" charset="0"/>
                <a:cs typeface="Times New Roman" pitchFamily="16" charset="0"/>
              </a:rPr>
              <a:t>-20</a:t>
            </a:r>
            <a:r>
              <a:rPr lang="en-US" sz="2000" b="1">
                <a:solidFill>
                  <a:srgbClr val="C00000"/>
                </a:solidFill>
                <a:effectLst>
                  <a:outerShdw blurRad="38100" dist="38100" dir="2700000" algn="tl">
                    <a:srgbClr val="C0C0C0"/>
                  </a:outerShdw>
                </a:effectLst>
                <a:latin typeface="Times New Roman" pitchFamily="16" charset="0"/>
                <a:cs typeface="Times New Roman" pitchFamily="16" charset="0"/>
              </a:rPr>
              <a:t>10</a:t>
            </a:r>
            <a:r>
              <a:rPr lang="ro-RO" sz="2000" b="1">
                <a:solidFill>
                  <a:srgbClr val="C00000"/>
                </a:solidFill>
                <a:effectLst>
                  <a:outerShdw blurRad="38100" dist="38100" dir="2700000" algn="tl">
                    <a:srgbClr val="C0C0C0"/>
                  </a:outerShdw>
                </a:effectLst>
                <a:latin typeface="Times New Roman" pitchFamily="16" charset="0"/>
                <a:cs typeface="Times New Roman" pitchFamily="16" charset="0"/>
              </a:rPr>
              <a:t>, ciclul liceal</a:t>
            </a:r>
            <a:r>
              <a:rPr lang="en-US" sz="2000" b="1">
                <a:solidFill>
                  <a:srgbClr val="C00000"/>
                </a:solidFill>
                <a:effectLst>
                  <a:outerShdw blurRad="38100" dist="38100" dir="2700000" algn="tl">
                    <a:srgbClr val="C0C0C0"/>
                  </a:outerShdw>
                </a:effectLst>
                <a:latin typeface="Times New Roman" pitchFamily="16" charset="0"/>
                <a:cs typeface="Times New Roman" pitchFamily="16" charset="0"/>
              </a:rPr>
              <a:t> </a:t>
            </a:r>
          </a:p>
          <a:p>
            <a:pPr marL="273050" indent="-271463" algn="ctr" eaLnBrk="1" hangingPunct="1">
              <a:lnSpc>
                <a:spcPct val="8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en-US" sz="2000" b="1">
              <a:solidFill>
                <a:srgbClr val="002060"/>
              </a:solidFill>
              <a:effectLst>
                <a:outerShdw blurRad="38100" dist="38100" dir="2700000" algn="tl">
                  <a:srgbClr val="C0C0C0"/>
                </a:outerShdw>
              </a:effectLst>
              <a:latin typeface="Times New Roman" pitchFamily="16" charset="0"/>
              <a:cs typeface="Times New Roman" pitchFamily="16" charset="0"/>
            </a:endParaRPr>
          </a:p>
          <a:p>
            <a:pPr marL="271463" indent="-269875" eaLnBrk="1" hangingPunct="1">
              <a:lnSpc>
                <a:spcPct val="80000"/>
              </a:lnSpc>
              <a:buClr>
                <a:srgbClr val="002060"/>
              </a:buClr>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a:solidFill>
                  <a:srgbClr val="002060"/>
                </a:solidFill>
                <a:effectLst>
                  <a:outerShdw blurRad="38100" dist="38100" dir="2700000" algn="tl">
                    <a:srgbClr val="C0C0C0"/>
                  </a:outerShdw>
                </a:effectLst>
                <a:latin typeface="Times New Roman" pitchFamily="16" charset="0"/>
                <a:cs typeface="Times New Roman" pitchFamily="16" charset="0"/>
              </a:rPr>
              <a:t>Ordinul ministrului educaţiei nr. 3.410/16.03.2009, privind aprobarea Planurilor-cadru de învăţământ pentru clasele a IX-a – a XII-a, filierele teoretică şi vocaţională, cursuri de zi;</a:t>
            </a:r>
          </a:p>
          <a:p>
            <a:pPr marL="271463" indent="-269875" eaLnBrk="1" hangingPunct="1">
              <a:lnSpc>
                <a:spcPct val="80000"/>
              </a:lnSpc>
              <a:buClr>
                <a:srgbClr val="002060"/>
              </a:buClr>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a:solidFill>
                  <a:srgbClr val="002060"/>
                </a:solidFill>
                <a:effectLst>
                  <a:outerShdw blurRad="38100" dist="38100" dir="2700000" algn="tl">
                    <a:srgbClr val="C0C0C0"/>
                  </a:outerShdw>
                </a:effectLst>
                <a:latin typeface="Times New Roman" pitchFamily="16" charset="0"/>
                <a:cs typeface="Times New Roman" pitchFamily="16" charset="0"/>
              </a:rPr>
              <a:t>Ordinul ministrului educaţiei nr. 3.411/16.03.2009, privind aprobarea Planurilor-cadru de învăţământ pentru clasa a IX-a, ciclul inferior al liceului, filiera tehnologică, învăţământ de zi şi învăţământ seral;</a:t>
            </a:r>
          </a:p>
          <a:p>
            <a:pPr marL="271463" indent="-269875" eaLnBrk="1" hangingPunct="1">
              <a:lnSpc>
                <a:spcPct val="80000"/>
              </a:lnSpc>
              <a:buClr>
                <a:srgbClr val="002060"/>
              </a:buClr>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a:solidFill>
                  <a:srgbClr val="002060"/>
                </a:solidFill>
                <a:effectLst>
                  <a:outerShdw blurRad="38100" dist="38100" dir="2700000" algn="tl">
                    <a:srgbClr val="C0C0C0"/>
                  </a:outerShdw>
                </a:effectLst>
                <a:latin typeface="Times New Roman" pitchFamily="16" charset="0"/>
                <a:cs typeface="Times New Roman" pitchFamily="16" charset="0"/>
              </a:rPr>
              <a:t>Ordinul ministrului educaţiei nr. 3.412/16.03.2009, privind aprobarea Planurilor-cadru de învăţământ pentru clasa a X-a, şcoala de arte şi meserii, pentru clasa a X-a, ciclul infe</a:t>
            </a:r>
            <a:r>
              <a:rPr lang="it-IT" sz="2000" b="1">
                <a:solidFill>
                  <a:srgbClr val="002060"/>
                </a:solidFill>
                <a:effectLst>
                  <a:outerShdw blurRad="38100" dist="38100" dir="2700000" algn="tl">
                    <a:srgbClr val="C0C0C0"/>
                  </a:outerShdw>
                </a:effectLst>
                <a:latin typeface="Times New Roman" pitchFamily="16" charset="0"/>
                <a:cs typeface="Times New Roman" pitchFamily="16" charset="0"/>
              </a:rPr>
              <a:t>rior al liceului, filiera tehnologică, ruta directă de calificare, pentru clasa a XI-a, anul de completare, precum şi pentru clasele a XI-a – a XII-a şi a XII-a/a XIII-a, ciclul superior al liceului, filiera tehnologică, cursuri de zi şi seral.</a:t>
            </a:r>
          </a:p>
          <a:p>
            <a:pPr marL="273050" indent="-271463" eaLnBrk="1" hangingPunct="1">
              <a:lnSpc>
                <a:spcPct val="8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000" b="1">
              <a:solidFill>
                <a:srgbClr val="002060"/>
              </a:solidFill>
              <a:effectLst>
                <a:outerShdw blurRad="38100" dist="38100" dir="2700000" algn="tl">
                  <a:srgbClr val="C0C0C0"/>
                </a:outerShdw>
              </a:effectLst>
              <a:latin typeface="Times New Roman" pitchFamily="16" charset="0"/>
              <a:cs typeface="Times New Roman" pitchFamily="16" charset="0"/>
            </a:endParaRPr>
          </a:p>
          <a:p>
            <a:pPr marL="271463" indent="-269875" algn="ctr" eaLnBrk="1" hangingPunct="1">
              <a:lnSpc>
                <a:spcPct val="80000"/>
              </a:lnSpc>
              <a:buClr>
                <a:srgbClr val="FFFF99"/>
              </a:buClr>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a:solidFill>
                  <a:srgbClr val="FF0000"/>
                </a:solidFill>
                <a:effectLst>
                  <a:outerShdw blurRad="38100" dist="38100" dir="2700000" algn="tl">
                    <a:srgbClr val="C0C0C0"/>
                  </a:outerShdw>
                </a:effectLst>
                <a:latin typeface="Times New Roman" pitchFamily="16" charset="0"/>
                <a:cs typeface="Times New Roman" pitchFamily="16" charset="0"/>
              </a:rPr>
              <a:t>TOATE PLANURILE–CADRU  VALABILE pot fi accesate la adresa: </a:t>
            </a:r>
            <a:r>
              <a:rPr lang="ro-RO" sz="2000" b="1">
                <a:solidFill>
                  <a:srgbClr val="FF0000"/>
                </a:solidFill>
                <a:effectLst>
                  <a:outerShdw blurRad="38100" dist="38100" dir="2700000" algn="tl">
                    <a:srgbClr val="C0C0C0"/>
                  </a:outerShdw>
                </a:effectLst>
                <a:latin typeface="Times New Roman" pitchFamily="16" charset="0"/>
                <a:cs typeface="Times New Roman" pitchFamily="16" charset="0"/>
              </a:rPr>
              <a:t>http://programe.ise.ro/Actuale.aspx</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B320075-5845-4F2E-8EB2-C600FBF2B533}"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13</a:t>
            </a:fld>
            <a:endParaRPr lang="en-US" sz="1400" b="1">
              <a:solidFill>
                <a:srgbClr val="FFFFFF"/>
              </a:solidFill>
            </a:endParaRPr>
          </a:p>
        </p:txBody>
      </p:sp>
      <p:sp>
        <p:nvSpPr>
          <p:cNvPr id="21506" name="Rectangle 2"/>
          <p:cNvSpPr>
            <a:spLocks noChangeArrowheads="1"/>
          </p:cNvSpPr>
          <p:nvPr/>
        </p:nvSpPr>
        <p:spPr bwMode="auto">
          <a:xfrm>
            <a:off x="152400" y="609600"/>
            <a:ext cx="8686800" cy="5745163"/>
          </a:xfrm>
          <a:prstGeom prst="rect">
            <a:avLst/>
          </a:prstGeom>
          <a:noFill/>
          <a:ln w="9525" cap="flat">
            <a:noFill/>
            <a:round/>
            <a:headEnd/>
            <a:tailEnd/>
          </a:ln>
          <a:effectLst/>
        </p:spPr>
        <p:txBody>
          <a:bodyPr lIns="90000" tIns="46800" rIns="90000" bIns="46800">
            <a:spAutoFit/>
          </a:bodyPr>
          <a:lstStyle/>
          <a:p>
            <a:pPr algn="ctr" eaLnBrk="1" hangingPunct="1">
              <a:lnSpc>
                <a:spcPct val="6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dirty="0">
                <a:solidFill>
                  <a:srgbClr val="002060"/>
                </a:solidFill>
                <a:effectLst>
                  <a:outerShdw blurRad="38100" dist="38100" dir="2700000" algn="tl">
                    <a:srgbClr val="C0C0C0"/>
                  </a:outerShdw>
                </a:effectLst>
                <a:latin typeface="Times New Roman" pitchFamily="16" charset="0"/>
                <a:cs typeface="Times New Roman" pitchFamily="16" charset="0"/>
              </a:rPr>
              <a:t>Discipline socio-umane și istorie</a:t>
            </a:r>
          </a:p>
          <a:p>
            <a:pPr algn="ctr" eaLnBrk="1" hangingPunct="1">
              <a:lnSpc>
                <a:spcPct val="6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dirty="0">
                <a:solidFill>
                  <a:srgbClr val="002060"/>
                </a:solidFill>
                <a:effectLst>
                  <a:outerShdw blurRad="38100" dist="38100" dir="2700000" algn="tl">
                    <a:srgbClr val="C0C0C0"/>
                  </a:outerShdw>
                </a:effectLst>
                <a:latin typeface="Times New Roman" pitchFamily="16" charset="0"/>
                <a:cs typeface="Times New Roman" pitchFamily="16" charset="0"/>
              </a:rPr>
              <a:t/>
            </a:r>
            <a:br>
              <a:rPr lang="ro-RO" dirty="0">
                <a:solidFill>
                  <a:srgbClr val="002060"/>
                </a:solidFill>
                <a:effectLst>
                  <a:outerShdw blurRad="38100" dist="38100" dir="2700000" algn="tl">
                    <a:srgbClr val="C0C0C0"/>
                  </a:outerShdw>
                </a:effectLst>
                <a:latin typeface="Times New Roman" pitchFamily="16" charset="0"/>
                <a:cs typeface="Times New Roman" pitchFamily="16" charset="0"/>
              </a:rPr>
            </a:br>
            <a:r>
              <a:rPr lang="ro-RO" dirty="0">
                <a:solidFill>
                  <a:srgbClr val="002060"/>
                </a:solidFill>
                <a:effectLst>
                  <a:outerShdw blurRad="38100" dist="38100" dir="2700000" algn="tl">
                    <a:srgbClr val="C0C0C0"/>
                  </a:outerShdw>
                </a:effectLst>
                <a:latin typeface="Times New Roman" pitchFamily="16" charset="0"/>
                <a:cs typeface="Times New Roman" pitchFamily="16" charset="0"/>
              </a:rPr>
              <a:t>la nivelul Planurilor-cadru, cursuri de zi</a:t>
            </a:r>
          </a:p>
          <a:p>
            <a:pPr algn="ctr" eaLnBrk="1" hangingPunct="1">
              <a:lnSpc>
                <a:spcPct val="6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dirty="0">
                <a:solidFill>
                  <a:srgbClr val="FF0000"/>
                </a:solidFill>
                <a:effectLst>
                  <a:outerShdw blurRad="38100" dist="38100" dir="2700000" algn="tl">
                    <a:srgbClr val="C0C0C0"/>
                  </a:outerShdw>
                </a:effectLst>
                <a:latin typeface="Times New Roman" pitchFamily="16" charset="0"/>
                <a:cs typeface="Times New Roman" pitchFamily="16" charset="0"/>
              </a:rPr>
              <a:t/>
            </a:r>
            <a:br>
              <a:rPr lang="ro-RO" dirty="0">
                <a:solidFill>
                  <a:srgbClr val="FF0000"/>
                </a:solidFill>
                <a:effectLst>
                  <a:outerShdw blurRad="38100" dist="38100" dir="2700000" algn="tl">
                    <a:srgbClr val="C0C0C0"/>
                  </a:outerShdw>
                </a:effectLst>
                <a:latin typeface="Times New Roman" pitchFamily="16" charset="0"/>
                <a:cs typeface="Times New Roman" pitchFamily="16" charset="0"/>
              </a:rPr>
            </a:br>
            <a:r>
              <a:rPr lang="ro-RO" b="1" dirty="0">
                <a:solidFill>
                  <a:srgbClr val="FF0000"/>
                </a:solidFill>
                <a:latin typeface="Times New Roman" pitchFamily="16" charset="0"/>
                <a:cs typeface="Times New Roman" pitchFamily="16" charset="0"/>
              </a:rPr>
              <a:t>Invatamantul  profesional</a:t>
            </a:r>
          </a:p>
          <a:p>
            <a:pPr algn="ctr" eaLnBrk="1" hangingPunct="1">
              <a:lnSpc>
                <a:spcPct val="6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b="1" dirty="0">
              <a:solidFill>
                <a:srgbClr val="FF0000"/>
              </a:solidFill>
              <a:latin typeface="Times New Roman" pitchFamily="16" charset="0"/>
              <a:cs typeface="Times New Roman" pitchFamily="16" charset="0"/>
            </a:endParaRPr>
          </a:p>
          <a:p>
            <a:pPr algn="ctr">
              <a:buClr>
                <a:srgbClr val="002060"/>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u="sng" dirty="0">
                <a:solidFill>
                  <a:srgbClr val="002060"/>
                </a:solidFill>
                <a:latin typeface="Times New Roman" pitchFamily="16" charset="0"/>
                <a:cs typeface="Times New Roman" pitchFamily="16" charset="0"/>
              </a:rPr>
              <a:t>OMEN 3152/2014 </a:t>
            </a:r>
            <a:r>
              <a:rPr lang="ro-RO" u="sng" dirty="0">
                <a:solidFill>
                  <a:srgbClr val="FF0000"/>
                </a:solidFill>
                <a:latin typeface="Times New Roman" pitchFamily="16" charset="0"/>
                <a:cs typeface="Times New Roman" pitchFamily="16" charset="0"/>
              </a:rPr>
              <a:t>privind aprobarea planurilor-cadru de inv. pentru invatamantul profesional de 3 ani (http://programe.ise.ro/Portals/1/Curriculum/Pl_cadru-actuale/Profesional/OMEN%203152_2014%20privind%20aprobarea%20planurilor-cadru%20de%20inv%20pentru%20invatamantul%20profesional%20de%203%20ani.pdf)</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u="sng" dirty="0">
              <a:solidFill>
                <a:srgbClr val="FF0000"/>
              </a:solidFill>
              <a:latin typeface="Times New Roman" pitchFamily="16" charset="0"/>
              <a:cs typeface="Times New Roman" pitchFamily="16" charset="0"/>
            </a:endParaRPr>
          </a:p>
          <a:p>
            <a:pPr algn="ctr">
              <a:buClr>
                <a:srgbClr val="002060"/>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u="sng" dirty="0">
                <a:solidFill>
                  <a:srgbClr val="002060"/>
                </a:solidFill>
                <a:latin typeface="Times New Roman" pitchFamily="16" charset="0"/>
                <a:cs typeface="Times New Roman" pitchFamily="16" charset="0"/>
              </a:rPr>
              <a:t>OMEN 3218/2014 </a:t>
            </a:r>
            <a:r>
              <a:rPr lang="ro-RO" u="sng" dirty="0">
                <a:solidFill>
                  <a:srgbClr val="FF0000"/>
                </a:solidFill>
                <a:latin typeface="Times New Roman" pitchFamily="16" charset="0"/>
                <a:cs typeface="Times New Roman" pitchFamily="16" charset="0"/>
              </a:rPr>
              <a:t>privind aprobarea planului-cadru de inv pentru invatamantul profesional special.(http://programe.ise.ro/Portals/1/Curriculum/Pl_cadru-actuale/Profesional/OMEN%203218_2014%20privind%20aprobarea%20planului-cadru%20de%20inv%20pentru%20invatamantul%20profesional%20special.pdf)</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u="sng" dirty="0">
              <a:solidFill>
                <a:srgbClr val="FF0000"/>
              </a:solidFill>
              <a:latin typeface="Times New Roman" pitchFamily="16" charset="0"/>
              <a:cs typeface="Times New Roman" pitchFamily="16" charset="0"/>
            </a:endParaRPr>
          </a:p>
          <a:p>
            <a:pPr algn="ctr">
              <a:buClr>
                <a:srgbClr val="002060"/>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u="sng" dirty="0">
                <a:solidFill>
                  <a:srgbClr val="002060"/>
                </a:solidFill>
                <a:latin typeface="Times New Roman" pitchFamily="16" charset="0"/>
                <a:cs typeface="Times New Roman" pitchFamily="16" charset="0"/>
              </a:rPr>
              <a:t>OMEN nr. 4437/29.08.2014 </a:t>
            </a:r>
            <a:r>
              <a:rPr lang="ro-RO" dirty="0">
                <a:solidFill>
                  <a:srgbClr val="FF0000"/>
                </a:solidFill>
                <a:latin typeface="Times New Roman" pitchFamily="16" charset="0"/>
                <a:cs typeface="Times New Roman" pitchFamily="16" charset="0"/>
              </a:rPr>
              <a:t>referitor la aplicarea programelor şcolare în învăţământul profesional de stat cu durata de 3 ani şi în învăţământul profesional special, începând cu anul şcolar 2014-2015, precum şi la aprobarea programei şcolare pentru Consiliere şi orientare, curriculum diferenţiat pentru învăţământul profesional de stat cu durata de 3 ani, clasele a IX-a, a X-a, a XI-a </a:t>
            </a:r>
            <a:r>
              <a:rPr lang="ro-RO" dirty="0">
                <a:solidFill>
                  <a:srgbClr val="002060"/>
                </a:solidFill>
                <a:latin typeface="Times New Roman" pitchFamily="16" charset="0"/>
                <a:cs typeface="Times New Roman" pitchFamily="16" charset="0"/>
              </a:rPr>
              <a:t>( a se vedea Anexa 1 la  adresa: </a:t>
            </a:r>
            <a:r>
              <a:rPr lang="ro-RO" b="1" u="sng" dirty="0">
                <a:solidFill>
                  <a:srgbClr val="FF0000"/>
                </a:solidFill>
                <a:latin typeface="Times New Roman" pitchFamily="16" charset="0"/>
                <a:cs typeface="Times New Roman" pitchFamily="16" charset="0"/>
              </a:rPr>
              <a:t>http://programe.ise.ro/Portals/1/Curriculum/2014-progr/2014-10/Ordin%204437_Anexa%201.pdf)</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457200" y="228600"/>
            <a:ext cx="8229600" cy="990600"/>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2900">
                <a:solidFill>
                  <a:srgbClr val="002060"/>
                </a:solidFill>
                <a:effectLst>
                  <a:outerShdw blurRad="38100" dist="38100" dir="2700000" algn="tl">
                    <a:srgbClr val="C0C0C0"/>
                  </a:outerShdw>
                </a:effectLst>
                <a:latin typeface="Century Schoolbook" pitchFamily="16" charset="0"/>
              </a:rPr>
              <a:t>PREZENTARE </a:t>
            </a:r>
            <a:r>
              <a:rPr lang="ro-RO" sz="2900">
                <a:solidFill>
                  <a:srgbClr val="002060"/>
                </a:solidFill>
                <a:effectLst>
                  <a:outerShdw blurRad="38100" dist="38100" dir="2700000" algn="tl">
                    <a:srgbClr val="C0C0C0"/>
                  </a:outerShdw>
                </a:effectLst>
                <a:latin typeface="Century Schoolbook" pitchFamily="16" charset="0"/>
              </a:rPr>
              <a:t>G</a:t>
            </a:r>
            <a:r>
              <a:rPr lang="en-US" sz="2900">
                <a:solidFill>
                  <a:srgbClr val="002060"/>
                </a:solidFill>
                <a:effectLst>
                  <a:outerShdw blurRad="38100" dist="38100" dir="2700000" algn="tl">
                    <a:srgbClr val="C0C0C0"/>
                  </a:outerShdw>
                </a:effectLst>
                <a:latin typeface="Century Schoolbook" pitchFamily="16" charset="0"/>
              </a:rPr>
              <a:t>ENERAL</a:t>
            </a:r>
            <a:r>
              <a:rPr lang="ro-RO" sz="2900">
                <a:solidFill>
                  <a:srgbClr val="002060"/>
                </a:solidFill>
                <a:effectLst>
                  <a:outerShdw blurRad="38100" dist="38100" dir="2700000" algn="tl">
                    <a:srgbClr val="C0C0C0"/>
                  </a:outerShdw>
                </a:effectLst>
                <a:latin typeface="Century Schoolbook" pitchFamily="16" charset="0"/>
              </a:rPr>
              <a:t>Ă</a:t>
            </a:r>
            <a:r>
              <a:rPr lang="en-US" sz="2900">
                <a:solidFill>
                  <a:srgbClr val="002060"/>
                </a:solidFill>
                <a:effectLst>
                  <a:outerShdw blurRad="38100" dist="38100" dir="2700000" algn="tl">
                    <a:srgbClr val="C0C0C0"/>
                  </a:outerShdw>
                </a:effectLst>
                <a:latin typeface="Century Schoolbook" pitchFamily="16" charset="0"/>
              </a:rPr>
              <a:t/>
            </a:r>
            <a:br>
              <a:rPr lang="en-US" sz="2900">
                <a:solidFill>
                  <a:srgbClr val="002060"/>
                </a:solidFill>
                <a:effectLst>
                  <a:outerShdw blurRad="38100" dist="38100" dir="2700000" algn="tl">
                    <a:srgbClr val="C0C0C0"/>
                  </a:outerShdw>
                </a:effectLst>
                <a:latin typeface="Century Schoolbook" pitchFamily="16" charset="0"/>
              </a:rPr>
            </a:br>
            <a:endParaRPr lang="en-US" sz="2900">
              <a:solidFill>
                <a:srgbClr val="002060"/>
              </a:solidFill>
              <a:effectLst>
                <a:outerShdw blurRad="38100" dist="38100" dir="2700000" algn="tl">
                  <a:srgbClr val="C0C0C0"/>
                </a:outerShdw>
              </a:effectLst>
              <a:latin typeface="Century Schoolbook" pitchFamily="16" charset="0"/>
            </a:endParaRPr>
          </a:p>
        </p:txBody>
      </p:sp>
      <p:sp>
        <p:nvSpPr>
          <p:cNvPr id="18435" name="Text Box 2"/>
          <p:cNvSpPr txBox="1">
            <a:spLocks noChangeArrowheads="1"/>
          </p:cNvSpPr>
          <p:nvPr/>
        </p:nvSpPr>
        <p:spPr bwMode="auto">
          <a:xfrm>
            <a:off x="304800" y="1447800"/>
            <a:ext cx="8629650" cy="4800600"/>
          </a:xfrm>
          <a:prstGeom prst="rect">
            <a:avLst/>
          </a:prstGeom>
          <a:noFill/>
          <a:ln w="9525">
            <a:noFill/>
            <a:round/>
            <a:headEnd/>
            <a:tailEnd/>
          </a:ln>
        </p:spPr>
        <p:txBody>
          <a:bodyPr/>
          <a:lstStyle/>
          <a:p>
            <a:pPr marL="271463" indent="-271463" algn="ctr" eaLnBrk="1" hangingPunct="1">
              <a:lnSpc>
                <a:spcPct val="80000"/>
              </a:lnSpc>
              <a:spcBef>
                <a:spcPts val="600"/>
              </a:spcBef>
              <a:buClr>
                <a:srgbClr val="4F81BD"/>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600" b="1" i="1">
                <a:solidFill>
                  <a:srgbClr val="002060"/>
                </a:solidFill>
                <a:latin typeface="Century Schoolbook" pitchFamily="16" charset="0"/>
              </a:rPr>
              <a:t>Notificarea nr. 45669/12.10.2009 cu privire la predarea-învăţarea disciplinelor socio-umane în învăţământul preuniversitar, cursuri de zi şi seral, începând cu anul şcolar 2009-2010</a:t>
            </a:r>
            <a:r>
              <a:rPr lang="ro-RO" sz="3600" b="1" i="1">
                <a:solidFill>
                  <a:srgbClr val="002060"/>
                </a:solidFill>
                <a:latin typeface="Century Schoolbook" pitchFamily="16" charset="0"/>
              </a:rPr>
              <a:t> - </a:t>
            </a:r>
            <a:r>
              <a:rPr lang="ro-RO" sz="3600" b="1" i="1">
                <a:solidFill>
                  <a:srgbClr val="FF0000"/>
                </a:solidFill>
                <a:latin typeface="Century Schoolbook" pitchFamily="16" charset="0"/>
              </a:rPr>
              <a:t>rămân valabile precizările pentru învățământul liceal</a:t>
            </a:r>
            <a:r>
              <a:rPr lang="en-US" sz="3600" b="1" i="1">
                <a:solidFill>
                  <a:srgbClr val="FF0000"/>
                </a:solidFill>
                <a:latin typeface="Century Schoolbook" pitchFamily="16" charset="0"/>
              </a:rPr>
              <a:t> </a:t>
            </a:r>
            <a:r>
              <a:rPr lang="en-US" sz="3600" b="1" i="1">
                <a:solidFill>
                  <a:srgbClr val="002060"/>
                </a:solidFill>
                <a:latin typeface="Century Schoolbook" pitchFamily="16" charset="0"/>
              </a:rPr>
              <a:t/>
            </a:r>
            <a:br>
              <a:rPr lang="en-US" sz="3600" b="1" i="1">
                <a:solidFill>
                  <a:srgbClr val="002060"/>
                </a:solidFill>
                <a:latin typeface="Century Schoolbook" pitchFamily="16" charset="0"/>
              </a:rPr>
            </a:br>
            <a:endParaRPr lang="en-US" sz="3600" b="1" i="1">
              <a:solidFill>
                <a:srgbClr val="002060"/>
              </a:solidFill>
              <a:latin typeface="Century Schoolbook" pitchFamily="16" charset="0"/>
            </a:endParaRPr>
          </a:p>
        </p:txBody>
      </p:sp>
      <p:sp>
        <p:nvSpPr>
          <p:cNvPr id="18436" name="Text Box 3"/>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0B9596B0-D275-47BF-82AD-688061AC2C53}"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14</a:t>
            </a:fld>
            <a:endParaRPr lang="en-US" sz="1400" b="1">
              <a:solidFill>
                <a:srgbClr val="FFFFFF"/>
              </a:solidFill>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9A86AA3-4C11-466E-B41E-0BDD7051098A}"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15</a:t>
            </a:fld>
            <a:endParaRPr lang="en-US" sz="1400" b="1">
              <a:solidFill>
                <a:srgbClr val="FFFFFF"/>
              </a:solidFill>
            </a:endParaRPr>
          </a:p>
        </p:txBody>
      </p:sp>
      <p:sp>
        <p:nvSpPr>
          <p:cNvPr id="23554" name="Rectangle 2"/>
          <p:cNvSpPr>
            <a:spLocks noChangeArrowheads="1"/>
          </p:cNvSpPr>
          <p:nvPr/>
        </p:nvSpPr>
        <p:spPr bwMode="auto">
          <a:xfrm>
            <a:off x="533400" y="457200"/>
            <a:ext cx="8001000" cy="6035675"/>
          </a:xfrm>
          <a:prstGeom prst="rect">
            <a:avLst/>
          </a:prstGeom>
          <a:noFill/>
          <a:ln w="9525" cap="flat">
            <a:noFill/>
            <a:round/>
            <a:headEnd/>
            <a:tailEnd/>
          </a:ln>
          <a:effectLst/>
        </p:spPr>
        <p:txBody>
          <a:bodyPr lIns="90000" tIns="46800" rIns="90000" bIns="46800">
            <a:spAutoFit/>
          </a:bodyPr>
          <a:lstStyle/>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a:solidFill>
                  <a:srgbClr val="002060"/>
                </a:solidFill>
                <a:effectLst>
                  <a:outerShdw blurRad="38100" dist="38100" dir="2700000" algn="tl">
                    <a:srgbClr val="C0C0C0"/>
                  </a:outerShdw>
                </a:effectLst>
                <a:latin typeface="Century Schoolbook" pitchFamily="16" charset="0"/>
              </a:rPr>
              <a:t>INVĂȚĂMÂNTUL PRIMAR  </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a:solidFill>
                  <a:srgbClr val="C00000"/>
                </a:solidFill>
                <a:effectLst>
                  <a:outerShdw blurRad="38100" dist="38100" dir="2700000" algn="tl">
                    <a:srgbClr val="C0C0C0"/>
                  </a:outerShdw>
                </a:effectLst>
                <a:latin typeface="Century Schoolbook" pitchFamily="16" charset="0"/>
              </a:rPr>
              <a:t> </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a:solidFill>
                  <a:srgbClr val="00B050"/>
                </a:solidFill>
                <a:effectLst>
                  <a:outerShdw blurRad="38100" dist="38100" dir="2700000" algn="tl">
                    <a:srgbClr val="C0C0C0"/>
                  </a:outerShdw>
                </a:effectLst>
                <a:latin typeface="Century Schoolbook" pitchFamily="16" charset="0"/>
              </a:rPr>
              <a:t>CONFORM  </a:t>
            </a:r>
            <a:r>
              <a:rPr lang="ro-RO" b="1" i="1">
                <a:solidFill>
                  <a:srgbClr val="00B050"/>
                </a:solidFill>
                <a:effectLst>
                  <a:outerShdw blurRad="38100" dist="38100" dir="2700000" algn="tl">
                    <a:srgbClr val="C0C0C0"/>
                  </a:outerShdw>
                </a:effectLst>
                <a:latin typeface="Century Schoolbook" pitchFamily="16" charset="0"/>
              </a:rPr>
              <a:t>Precizărilor privind aplicarea planurilor –</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i="1">
              <a:solidFill>
                <a:srgbClr val="00B05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i="1">
                <a:solidFill>
                  <a:srgbClr val="00B050"/>
                </a:solidFill>
                <a:effectLst>
                  <a:outerShdw blurRad="38100" dist="38100" dir="2700000" algn="tl">
                    <a:srgbClr val="C0C0C0"/>
                  </a:outerShdw>
                </a:effectLst>
                <a:latin typeface="Century Schoolbook" pitchFamily="16" charset="0"/>
              </a:rPr>
              <a:t>cadru și a programelor școlare  pentru învățământul primar </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i="1">
              <a:solidFill>
                <a:srgbClr val="00B05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i="1">
                <a:solidFill>
                  <a:srgbClr val="00B050"/>
                </a:solidFill>
                <a:effectLst>
                  <a:outerShdw blurRad="38100" dist="38100" dir="2700000" algn="tl">
                    <a:srgbClr val="C0C0C0"/>
                  </a:outerShdw>
                </a:effectLst>
                <a:latin typeface="Century Schoolbook" pitchFamily="16" charset="0"/>
              </a:rPr>
              <a:t>nr. 27117/28.01.2015</a:t>
            </a:r>
            <a:r>
              <a:rPr lang="ro-RO" b="1">
                <a:solidFill>
                  <a:srgbClr val="00B050"/>
                </a:solidFill>
                <a:effectLst>
                  <a:outerShdw blurRad="38100" dist="38100" dir="2700000" algn="tl">
                    <a:srgbClr val="C0C0C0"/>
                  </a:outerShdw>
                </a:effectLst>
                <a:latin typeface="Century Schoolbook" pitchFamily="16" charset="0"/>
              </a:rPr>
              <a:t>:</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a:solidFill>
                <a:srgbClr val="FF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a:solidFill>
                  <a:srgbClr val="FF0000"/>
                </a:solidFill>
                <a:effectLst>
                  <a:outerShdw blurRad="38100" dist="38100" dir="2700000" algn="tl">
                    <a:srgbClr val="C0C0C0"/>
                  </a:outerShdw>
                </a:effectLst>
                <a:latin typeface="Century Schoolbook" pitchFamily="16" charset="0"/>
              </a:rPr>
              <a:t>Începând cu anul școlar 2016-2017 se aplică atât la clasa a III-a, </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a:solidFill>
                <a:srgbClr val="FF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a:solidFill>
                  <a:srgbClr val="FF0000"/>
                </a:solidFill>
                <a:effectLst>
                  <a:outerShdw blurRad="38100" dist="38100" dir="2700000" algn="tl">
                    <a:srgbClr val="C0C0C0"/>
                  </a:outerShdw>
                </a:effectLst>
                <a:latin typeface="Century Schoolbook" pitchFamily="16" charset="0"/>
              </a:rPr>
              <a:t>cât și la clasa a IV-a Planul-cadru aprobat prin OMEN 3371/2013 și</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a:solidFill>
                <a:srgbClr val="FF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a:solidFill>
                  <a:srgbClr val="FF0000"/>
                </a:solidFill>
                <a:effectLst>
                  <a:outerShdw blurRad="38100" dist="38100" dir="2700000" algn="tl">
                    <a:srgbClr val="C0C0C0"/>
                  </a:outerShdw>
                </a:effectLst>
                <a:latin typeface="Century Schoolbook" pitchFamily="16" charset="0"/>
              </a:rPr>
              <a:t> </a:t>
            </a:r>
            <a:r>
              <a:rPr lang="ro-RO" sz="2000" b="1" u="sng">
                <a:solidFill>
                  <a:srgbClr val="FF0000"/>
                </a:solidFill>
                <a:effectLst>
                  <a:outerShdw blurRad="38100" dist="38100" dir="2700000" algn="tl">
                    <a:srgbClr val="C0C0C0"/>
                  </a:outerShdw>
                </a:effectLst>
                <a:latin typeface="Century Schoolbook" pitchFamily="16" charset="0"/>
              </a:rPr>
              <a:t>programele școlare aprobate prin OMEN nr. 5003/2014</a:t>
            </a:r>
            <a:r>
              <a:rPr lang="ro-RO" b="1">
                <a:solidFill>
                  <a:srgbClr val="FF0000"/>
                </a:solidFill>
                <a:effectLst>
                  <a:outerShdw blurRad="38100" dist="38100" dir="2700000" algn="tl">
                    <a:srgbClr val="C0C0C0"/>
                  </a:outerShdw>
                </a:effectLst>
                <a:latin typeface="Century Schoolbook" pitchFamily="16" charset="0"/>
              </a:rPr>
              <a:t>; </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a:solidFill>
                <a:srgbClr val="FF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a:solidFill>
                  <a:srgbClr val="FF0000"/>
                </a:solidFill>
                <a:effectLst>
                  <a:outerShdw blurRad="38100" dist="38100" dir="2700000" algn="tl">
                    <a:srgbClr val="C0C0C0"/>
                  </a:outerShdw>
                </a:effectLst>
                <a:latin typeface="Century Schoolbook" pitchFamily="16" charset="0"/>
              </a:rPr>
              <a:t>OMEN 5001/2014; OMEN nr. 5004/2014</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FF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u="sng">
                <a:solidFill>
                  <a:srgbClr val="C00000"/>
                </a:solidFill>
                <a:effectLst>
                  <a:outerShdw blurRad="38100" dist="38100" dir="2700000" algn="tl">
                    <a:srgbClr val="C0C0C0"/>
                  </a:outerShdw>
                </a:effectLst>
                <a:latin typeface="Century Schoolbook" pitchFamily="16" charset="0"/>
              </a:rPr>
              <a:t>Programa școlară  pentru disciplina  </a:t>
            </a:r>
            <a:r>
              <a:rPr lang="ro-RO" b="1" i="1" u="sng">
                <a:solidFill>
                  <a:srgbClr val="C00000"/>
                </a:solidFill>
                <a:effectLst>
                  <a:outerShdw blurRad="38100" dist="38100" dir="2700000" algn="tl">
                    <a:srgbClr val="C0C0C0"/>
                  </a:outerShdw>
                </a:effectLst>
                <a:latin typeface="Century Schoolbook" pitchFamily="16" charset="0"/>
              </a:rPr>
              <a:t>Educație civică </a:t>
            </a:r>
            <a:r>
              <a:rPr lang="ro-RO" b="1" u="sng">
                <a:solidFill>
                  <a:srgbClr val="C00000"/>
                </a:solidFill>
                <a:effectLst>
                  <a:outerShdw blurRad="38100" dist="38100" dir="2700000" algn="tl">
                    <a:srgbClr val="C0C0C0"/>
                  </a:outerShdw>
                </a:effectLst>
                <a:latin typeface="Century Schoolbook" pitchFamily="16" charset="0"/>
              </a:rPr>
              <a:t>aprobată </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u="sng">
                <a:solidFill>
                  <a:srgbClr val="C00000"/>
                </a:solidFill>
                <a:effectLst>
                  <a:outerShdw blurRad="38100" dist="38100" dir="2700000" algn="tl">
                    <a:srgbClr val="C0C0C0"/>
                  </a:outerShdw>
                </a:effectLst>
                <a:latin typeface="Century Schoolbook" pitchFamily="16" charset="0"/>
              </a:rPr>
              <a:t>prin  OMEN nr.  5003/02.12.2014 poate fi accesată la adresa:</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a:solidFill>
                  <a:srgbClr val="0000FF"/>
                </a:solidFill>
                <a:effectLst>
                  <a:outerShdw blurRad="38100" dist="38100" dir="2700000" algn="tl">
                    <a:srgbClr val="C0C0C0"/>
                  </a:outerShdw>
                </a:effectLst>
                <a:latin typeface="Century Schoolbook" pitchFamily="16" charset="0"/>
                <a:hlinkClick r:id="rId3"/>
              </a:rPr>
              <a:t>http://programe.ise.ro/Portals/1/Curriculum/2014-12/25-</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a:solidFill>
                  <a:srgbClr val="0000FF"/>
                </a:solidFill>
                <a:effectLst>
                  <a:outerShdw blurRad="38100" dist="38100" dir="2700000" algn="tl">
                    <a:srgbClr val="C0C0C0"/>
                  </a:outerShdw>
                </a:effectLst>
                <a:latin typeface="Century Schoolbook" pitchFamily="16" charset="0"/>
                <a:hlinkClick r:id="rId3"/>
              </a:rPr>
              <a:t>Educatie%20civica_clasele%20a%20III-a%20-%20a%20IV-a.pdf</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a:solidFill>
                <a:srgbClr val="C00000"/>
              </a:solidFill>
              <a:effectLst>
                <a:outerShdw blurRad="38100" dist="38100" dir="2700000" algn="tl">
                  <a:srgbClr val="C0C0C0"/>
                </a:outerShdw>
              </a:effectLst>
              <a:latin typeface="Century Schoolbook" pitchFamily="16" charset="0"/>
            </a:endParaRPr>
          </a:p>
        </p:txBody>
      </p:sp>
      <p:sp>
        <p:nvSpPr>
          <p:cNvPr id="23555" name="Rectangle 3"/>
          <p:cNvSpPr>
            <a:spLocks noChangeArrowheads="1"/>
          </p:cNvSpPr>
          <p:nvPr/>
        </p:nvSpPr>
        <p:spPr bwMode="auto">
          <a:xfrm>
            <a:off x="381000" y="533400"/>
            <a:ext cx="8153400" cy="1435100"/>
          </a:xfrm>
          <a:prstGeom prst="rect">
            <a:avLst/>
          </a:prstGeom>
          <a:noFill/>
          <a:ln w="9525" cap="flat">
            <a:noFill/>
            <a:round/>
            <a:headEnd/>
            <a:tailEnd/>
          </a:ln>
          <a:effectLst/>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3200" b="1">
                <a:solidFill>
                  <a:srgbClr val="002060"/>
                </a:solidFill>
                <a:latin typeface="Century Schoolbook" pitchFamily="16" charset="0"/>
              </a:rPr>
              <a:t>Prezentare </a:t>
            </a:r>
            <a:r>
              <a:rPr lang="ro-RO" sz="3200" b="1">
                <a:solidFill>
                  <a:srgbClr val="002060"/>
                </a:solidFill>
                <a:latin typeface="Century Schoolbook" pitchFamily="16" charset="0"/>
              </a:rPr>
              <a:t>g</a:t>
            </a:r>
            <a:r>
              <a:rPr lang="en-US" sz="3200" b="1">
                <a:solidFill>
                  <a:srgbClr val="002060"/>
                </a:solidFill>
                <a:latin typeface="Century Schoolbook" pitchFamily="16" charset="0"/>
              </a:rPr>
              <a:t>eneral</a:t>
            </a:r>
            <a:r>
              <a:rPr lang="ro-RO" sz="3200" b="1">
                <a:solidFill>
                  <a:srgbClr val="002060"/>
                </a:solidFill>
                <a:latin typeface="Century Schoolbook" pitchFamily="16" charset="0"/>
              </a:rPr>
              <a:t>ă</a:t>
            </a:r>
            <a:r>
              <a:rPr lang="en-US" sz="3200" b="1">
                <a:solidFill>
                  <a:srgbClr val="002060"/>
                </a:solidFill>
                <a:latin typeface="Century Schoolbook" pitchFamily="16" charset="0"/>
              </a:rPr>
              <a:t/>
            </a:r>
            <a:br>
              <a:rPr lang="en-US" sz="3200" b="1">
                <a:solidFill>
                  <a:srgbClr val="002060"/>
                </a:solidFill>
                <a:latin typeface="Century Schoolbook" pitchFamily="16" charset="0"/>
              </a:rPr>
            </a:br>
            <a:endParaRPr lang="en-US" sz="3200" b="1">
              <a:solidFill>
                <a:srgbClr val="002060"/>
              </a:solidFill>
              <a:latin typeface="Century Schoolbook" pitchFamily="16" charset="0"/>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2400" b="1" u="sng">
                <a:solidFill>
                  <a:srgbClr val="002060"/>
                </a:solidFill>
                <a:effectLst>
                  <a:outerShdw blurRad="38100" dist="38100" dir="2700000" algn="tl">
                    <a:srgbClr val="C0C0C0"/>
                  </a:outerShdw>
                </a:effectLst>
                <a:latin typeface="Century Schoolbook" pitchFamily="16" charset="0"/>
              </a:rPr>
              <a:t>Programe școlare</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66BF998-9F66-4AE5-83B0-2B393F98D2C3}"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16</a:t>
            </a:fld>
            <a:endParaRPr lang="en-US" sz="1400" b="1">
              <a:solidFill>
                <a:srgbClr val="FFFFFF"/>
              </a:solidFill>
            </a:endParaRPr>
          </a:p>
        </p:txBody>
      </p:sp>
      <p:sp>
        <p:nvSpPr>
          <p:cNvPr id="20483" name="Rectangle 2"/>
          <p:cNvSpPr>
            <a:spLocks noChangeArrowheads="1"/>
          </p:cNvSpPr>
          <p:nvPr/>
        </p:nvSpPr>
        <p:spPr bwMode="auto">
          <a:xfrm>
            <a:off x="228600" y="1524000"/>
            <a:ext cx="8305800" cy="2289175"/>
          </a:xfrm>
          <a:prstGeom prst="rect">
            <a:avLst/>
          </a:prstGeom>
          <a:noFill/>
          <a:ln w="9525">
            <a:noFill/>
            <a:round/>
            <a:headEnd/>
            <a:tailEnd/>
          </a:ln>
        </p:spPr>
        <p:txBody>
          <a:bodyPr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a:solidFill>
                <a:srgbClr val="5F5F5F"/>
              </a:solidFill>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a:solidFill>
                <a:srgbClr val="5F5F5F"/>
              </a:solidFill>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a:solidFill>
                <a:srgbClr val="5F5F5F"/>
              </a:solidFill>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a:solidFill>
                <a:srgbClr val="5F5F5F"/>
              </a:solidFill>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a:solidFill>
                <a:srgbClr val="5F5F5F"/>
              </a:solidFill>
              <a:latin typeface="Century Schoolbook" pitchFamily="16" charset="0"/>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a:solidFill>
                <a:srgbClr val="5F5F5F"/>
              </a:solidFill>
              <a:latin typeface="Century Schoolbook" pitchFamily="16" charset="0"/>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a:solidFill>
                  <a:srgbClr val="5F5F5F"/>
                </a:solidFill>
                <a:latin typeface="Century Schoolbook" pitchFamily="16" charset="0"/>
              </a:rPr>
              <a:t>http://programe.ise.ro/Portals/1/Curriculum/2014-12/23-Istorie_clasa%20a%20IV-a.pdf</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a:solidFill>
                <a:srgbClr val="5F5F5F"/>
              </a:solidFill>
              <a:latin typeface="Century Schoolbook" pitchFamily="16" charset="0"/>
            </a:endParaRPr>
          </a:p>
        </p:txBody>
      </p:sp>
      <p:sp>
        <p:nvSpPr>
          <p:cNvPr id="24579" name="Rectangle 3"/>
          <p:cNvSpPr>
            <a:spLocks noChangeArrowheads="1"/>
          </p:cNvSpPr>
          <p:nvPr/>
        </p:nvSpPr>
        <p:spPr bwMode="auto">
          <a:xfrm>
            <a:off x="990600" y="990600"/>
            <a:ext cx="7086600" cy="5191125"/>
          </a:xfrm>
          <a:prstGeom prst="rect">
            <a:avLst/>
          </a:prstGeom>
          <a:noFill/>
          <a:ln w="9525" cap="flat">
            <a:noFill/>
            <a:round/>
            <a:headEnd/>
            <a:tailEnd/>
          </a:ln>
          <a:effectLst/>
        </p:spPr>
        <p:txBody>
          <a:bodyPr lIns="90000" tIns="46800" rIns="90000" bIns="46800">
            <a:spAutoFit/>
          </a:bodyPr>
          <a:lstStyle/>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400" b="1" u="sng">
                <a:solidFill>
                  <a:srgbClr val="C00000"/>
                </a:solidFill>
                <a:effectLst>
                  <a:outerShdw blurRad="38100" dist="38100" dir="2700000" algn="tl">
                    <a:srgbClr val="C0C0C0"/>
                  </a:outerShdw>
                </a:effectLst>
                <a:latin typeface="Century Schoolbook" pitchFamily="16" charset="0"/>
              </a:rPr>
              <a:t>Programa școlară  pentru disciplina  </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400" b="1" u="sng">
                <a:solidFill>
                  <a:srgbClr val="C00000"/>
                </a:solidFill>
                <a:effectLst>
                  <a:outerShdw blurRad="38100" dist="38100" dir="2700000" algn="tl">
                    <a:srgbClr val="C0C0C0"/>
                  </a:outerShdw>
                </a:effectLst>
                <a:latin typeface="Century Schoolbook" pitchFamily="16" charset="0"/>
              </a:rPr>
              <a:t>ISTORIE, clasa a IV-a, aprobată  prin</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400" b="1" u="sng">
                <a:solidFill>
                  <a:srgbClr val="C00000"/>
                </a:solidFill>
                <a:effectLst>
                  <a:outerShdw blurRad="38100" dist="38100" dir="2700000" algn="tl">
                    <a:srgbClr val="C0C0C0"/>
                  </a:outerShdw>
                </a:effectLst>
                <a:latin typeface="Century Schoolbook" pitchFamily="16" charset="0"/>
              </a:rPr>
              <a:t>  OMEN nr.   5003/02.12.2014 </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400" b="1" u="sng">
                <a:solidFill>
                  <a:srgbClr val="C00000"/>
                </a:solidFill>
                <a:effectLst>
                  <a:outerShdw blurRad="38100" dist="38100" dir="2700000" algn="tl">
                    <a:srgbClr val="C0C0C0"/>
                  </a:outerShdw>
                </a:effectLst>
                <a:latin typeface="Century Schoolbook" pitchFamily="16" charset="0"/>
              </a:rPr>
              <a:t>poate fi accesată la adresa:</a:t>
            </a: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400" b="1" u="sng">
              <a:solidFill>
                <a:srgbClr val="C00000"/>
              </a:solidFill>
              <a:effectLst>
                <a:outerShdw blurRad="38100" dist="38100" dir="2700000" algn="tl">
                  <a:srgbClr val="C0C0C0"/>
                </a:outerShdw>
              </a:effectLst>
              <a:latin typeface="Century Schoolbook" pitchFamily="16" charset="0"/>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C0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C00000"/>
              </a:solidFill>
              <a:effectLst>
                <a:outerShdw blurRad="38100" dist="38100" dir="2700000" algn="tl">
                  <a:srgbClr val="C0C0C0"/>
                </a:outerShdw>
              </a:effectLst>
            </a:endParaRPr>
          </a:p>
          <a:p>
            <a:pPr marL="273050" indent="-271463" algn="ctr">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u="sng">
              <a:solidFill>
                <a:srgbClr val="C00000"/>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7001E29-C8ED-4C6C-90CF-2025B6162E7A}"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17</a:t>
            </a:fld>
            <a:endParaRPr lang="en-US" sz="1400" b="1">
              <a:solidFill>
                <a:srgbClr val="FFFFFF"/>
              </a:solidFill>
            </a:endParaRPr>
          </a:p>
        </p:txBody>
      </p:sp>
      <p:sp>
        <p:nvSpPr>
          <p:cNvPr id="25602" name="Rectangle 2"/>
          <p:cNvSpPr>
            <a:spLocks noChangeArrowheads="1"/>
          </p:cNvSpPr>
          <p:nvPr/>
        </p:nvSpPr>
        <p:spPr bwMode="auto">
          <a:xfrm>
            <a:off x="0" y="-161925"/>
            <a:ext cx="9144000" cy="7312025"/>
          </a:xfrm>
          <a:prstGeom prst="rect">
            <a:avLst/>
          </a:prstGeom>
          <a:noFill/>
          <a:ln w="9525" cap="flat">
            <a:noFill/>
            <a:round/>
            <a:headEnd/>
            <a:tailEnd/>
          </a:ln>
          <a:effectLst/>
        </p:spPr>
        <p:txBody>
          <a:bodyPr lIns="90000" tIns="46800" rIns="90000" bIns="46800" anchor="ctr">
            <a:spAutoFit/>
          </a:bodyPr>
          <a:lstStyle/>
          <a:p>
            <a:pPr algn="ctr">
              <a:buClr>
                <a:srgbClr val="002060"/>
              </a:buClr>
              <a:buFont typeface="Century Schoolbook"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b="1">
              <a:solidFill>
                <a:srgbClr val="002060"/>
              </a:solidFill>
              <a:effectLst>
                <a:outerShdw blurRad="38100" dist="38100" dir="2700000" algn="tl">
                  <a:srgbClr val="C0C0C0"/>
                </a:outerShdw>
              </a:effectLst>
              <a:latin typeface="Century Schoolbook" pitchFamily="16" charset="0"/>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a:solidFill>
                  <a:srgbClr val="002060"/>
                </a:solidFill>
                <a:effectLst>
                  <a:outerShdw blurRad="38100" dist="38100" dir="2700000" algn="tl">
                    <a:srgbClr val="C0C0C0"/>
                  </a:outerShdw>
                </a:effectLst>
                <a:latin typeface="Century Schoolbook" pitchFamily="16" charset="0"/>
              </a:rPr>
              <a:t>ÎNVĂȚĂMÂNTUL GIMNAZIAL</a:t>
            </a:r>
          </a:p>
          <a:p>
            <a:pPr algn="ctr">
              <a:buClr>
                <a:srgbClr val="002060"/>
              </a:buClr>
              <a:buFont typeface="Century Schoolbook"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b="1">
              <a:solidFill>
                <a:srgbClr val="002060"/>
              </a:solidFill>
              <a:effectLst>
                <a:outerShdw blurRad="38100" dist="38100" dir="2700000" algn="tl">
                  <a:srgbClr val="C0C0C0"/>
                </a:outerShdw>
              </a:effectLst>
              <a:latin typeface="Century Schoolbook" pitchFamily="16" charset="0"/>
            </a:endParaRPr>
          </a:p>
          <a:p>
            <a:pPr algn="ctr">
              <a:buClr>
                <a:srgbClr val="FF0000"/>
              </a:buClr>
              <a:buFont typeface="Century Schoolbook"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a:solidFill>
                  <a:srgbClr val="FF0000"/>
                </a:solidFill>
                <a:effectLst>
                  <a:outerShdw blurRad="38100" dist="38100" dir="2700000" algn="tl">
                    <a:srgbClr val="C0C0C0"/>
                  </a:outerShdw>
                </a:effectLst>
                <a:latin typeface="Century Schoolbook" pitchFamily="16" charset="0"/>
              </a:rPr>
              <a:t>NOILE PROGRAME ȘCOLARE PENTRU ÎNVĂȚĂMÂNTUL GIMNAZIAL</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a:solidFill>
                  <a:srgbClr val="FF0000"/>
                </a:solidFill>
                <a:effectLst>
                  <a:outerShdw blurRad="38100" dist="38100" dir="2700000" algn="tl">
                    <a:srgbClr val="C0C0C0"/>
                  </a:outerShdw>
                </a:effectLst>
                <a:latin typeface="Century Schoolbook" pitchFamily="16" charset="0"/>
              </a:rPr>
              <a:t>EDUCAȚIE SOCIALĂ</a:t>
            </a:r>
            <a:r>
              <a:rPr lang="ro-RO" b="1">
                <a:solidFill>
                  <a:srgbClr val="FF0000"/>
                </a:solidFill>
                <a:effectLst>
                  <a:outerShdw blurRad="38100" dist="38100" dir="2700000" algn="tl">
                    <a:srgbClr val="C0C0C0"/>
                  </a:outerShdw>
                </a:effectLst>
                <a:latin typeface="Century Schoolbook" pitchFamily="16" charset="0"/>
                <a:ea typeface="SimSun" charset="-122"/>
              </a:rPr>
              <a:t> - </a:t>
            </a:r>
            <a:r>
              <a:rPr lang="ro-RO" sz="1600">
                <a:solidFill>
                  <a:srgbClr val="FF0000"/>
                </a:solidFill>
                <a:latin typeface="Times New Roman" pitchFamily="16" charset="0"/>
                <a:ea typeface="SimSun" charset="-122"/>
              </a:rPr>
              <a:t>p</a:t>
            </a:r>
            <a:r>
              <a:rPr lang="ro-RO" sz="1600">
                <a:solidFill>
                  <a:srgbClr val="FF0000"/>
                </a:solidFill>
                <a:latin typeface="Times New Roman" pitchFamily="16" charset="0"/>
              </a:rPr>
              <a:t>rin</a:t>
            </a:r>
            <a:r>
              <a:rPr lang="ro-RO" sz="1600" b="1">
                <a:solidFill>
                  <a:srgbClr val="FF0000"/>
                </a:solidFill>
                <a:latin typeface="Times New Roman" pitchFamily="16" charset="0"/>
              </a:rPr>
              <a:t> </a:t>
            </a:r>
            <a:r>
              <a:rPr lang="ro-RO" b="1" u="sng">
                <a:solidFill>
                  <a:srgbClr val="FF0000"/>
                </a:solidFill>
                <a:effectLst>
                  <a:outerShdw blurRad="38100" dist="38100" dir="2700000" algn="tl">
                    <a:srgbClr val="C0C0C0"/>
                  </a:outerShdw>
                </a:effectLst>
                <a:latin typeface="Times New Roman" pitchFamily="16" charset="0"/>
              </a:rPr>
              <a:t>OMEN nr. 3393/28.02.2017 </a:t>
            </a:r>
            <a:r>
              <a:rPr lang="ro-RO" sz="1600">
                <a:solidFill>
                  <a:srgbClr val="FF0000"/>
                </a:solidFill>
                <a:latin typeface="Times New Roman" pitchFamily="16" charset="0"/>
              </a:rPr>
              <a:t>au fost aprobate noile programe școlare pentru ciclul gimnazial, incluzând și programa școlară pentru disciplina de trunchi comun (obligatorie) </a:t>
            </a:r>
            <a:r>
              <a:rPr lang="ro-RO" sz="1600" b="1">
                <a:solidFill>
                  <a:srgbClr val="FF0000"/>
                </a:solidFill>
                <a:latin typeface="Times New Roman" pitchFamily="16" charset="0"/>
              </a:rPr>
              <a:t> </a:t>
            </a:r>
            <a:r>
              <a:rPr lang="ro-RO" b="1" i="1">
                <a:solidFill>
                  <a:srgbClr val="FF0000"/>
                </a:solidFill>
                <a:effectLst>
                  <a:outerShdw blurRad="38100" dist="38100" dir="2700000" algn="tl">
                    <a:srgbClr val="C0C0C0"/>
                  </a:outerShdw>
                </a:effectLst>
                <a:latin typeface="Times New Roman" pitchFamily="16" charset="0"/>
              </a:rPr>
              <a:t>Educație socială</a:t>
            </a:r>
            <a:r>
              <a:rPr lang="ro-RO" sz="1600" b="1">
                <a:solidFill>
                  <a:srgbClr val="FF0000"/>
                </a:solidFill>
                <a:latin typeface="Times New Roman" pitchFamily="16" charset="0"/>
              </a:rPr>
              <a:t>, </a:t>
            </a:r>
            <a:r>
              <a:rPr lang="ro-RO" sz="1600">
                <a:solidFill>
                  <a:srgbClr val="FF0000"/>
                </a:solidFill>
                <a:latin typeface="Times New Roman" pitchFamily="16" charset="0"/>
              </a:rPr>
              <a:t>după cum urmează: </a:t>
            </a:r>
          </a:p>
          <a:p>
            <a:pPr algn="ctr">
              <a:buFont typeface="Times New Roman"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b="1">
                <a:solidFill>
                  <a:srgbClr val="5F5F5F"/>
                </a:solidFill>
                <a:latin typeface="Times New Roman" pitchFamily="16" charset="0"/>
              </a:rPr>
              <a:t>la clasa a V-a, disciplina </a:t>
            </a:r>
            <a:r>
              <a:rPr lang="ro-RO" sz="1400" b="1" i="1">
                <a:solidFill>
                  <a:srgbClr val="FF0000"/>
                </a:solidFill>
                <a:latin typeface="Times New Roman" pitchFamily="16" charset="0"/>
              </a:rPr>
              <a:t>Educaţie socială - Gândire critică și drepturile copilului </a:t>
            </a:r>
            <a:r>
              <a:rPr lang="ro-RO" sz="1400">
                <a:solidFill>
                  <a:srgbClr val="5F5F5F"/>
                </a:solidFill>
                <a:latin typeface="Times New Roman" pitchFamily="16" charset="0"/>
              </a:rPr>
              <a:t>urmărește dezvoltarea gândirii critice în raport cu/prin orientare către problematica drepturilor copilului. Abordarea gândirii critice şi a drepturilor copilului se realizează, într-un mod integrat, pornind de la competenţele specifice definite în cadrul programei. Activitățile de învățare propuse urmăresc să susțină elevii în efortul de a reflecta critic asupra propriilor drepturi şi responsabilități; oferă astfel, contexte pentru formularea de întrebări, construirea unui punct de vedere argumentat sau pentru examinarea opiniilor, explicațiilor și argumentelor formulate de alte persoane. În egală măsură, activitățile de învățare urmăresc să stimuleze şi implicarea directă a elevilor în promovarea şi apărarea propriilor drepturi;</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a:solidFill>
                <a:srgbClr val="5F5F5F"/>
              </a:solidFill>
              <a:latin typeface="Times New Roman" pitchFamily="16" charset="0"/>
              <a:ea typeface="SimSun" charset="-122"/>
            </a:endParaRPr>
          </a:p>
          <a:p>
            <a:pPr algn="ctr">
              <a:buFont typeface="Times New Roman"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b="1">
                <a:solidFill>
                  <a:srgbClr val="5F5F5F"/>
                </a:solidFill>
                <a:latin typeface="Times New Roman" pitchFamily="16" charset="0"/>
              </a:rPr>
              <a:t>la clasa a VI-a, disciplina </a:t>
            </a:r>
            <a:r>
              <a:rPr lang="ro-RO" sz="1400" b="1" i="1">
                <a:solidFill>
                  <a:srgbClr val="FF0000"/>
                </a:solidFill>
                <a:latin typeface="Times New Roman" pitchFamily="16" charset="0"/>
              </a:rPr>
              <a:t>Educaţie socială - Educaţie interculturala </a:t>
            </a:r>
            <a:r>
              <a:rPr lang="ro-RO" sz="1400">
                <a:solidFill>
                  <a:srgbClr val="5F5F5F"/>
                </a:solidFill>
                <a:latin typeface="Times New Roman" pitchFamily="16" charset="0"/>
              </a:rPr>
              <a:t>propune un demers didactic centrat pe valorile şi principiile interculturalităţii, în contextul societăţii româneşti contemporane. Disciplina urmăreşte formarea elevilor ca persoane capabile să valorizeze propria cultură şi să aprecieze pozitiv diferite alte culturi ce se regăsesc într-o societate interculturală;</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a:solidFill>
                <a:srgbClr val="5F5F5F"/>
              </a:solidFill>
              <a:latin typeface="Times New Roman" pitchFamily="16" charset="0"/>
              <a:ea typeface="SimSun" charset="-122"/>
            </a:endParaRPr>
          </a:p>
          <a:p>
            <a:pPr algn="ctr">
              <a:buFont typeface="Times New Roman"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b="1">
                <a:solidFill>
                  <a:srgbClr val="5F5F5F"/>
                </a:solidFill>
                <a:latin typeface="Times New Roman" pitchFamily="16" charset="0"/>
              </a:rPr>
              <a:t>la clasa a VII-a, disciplina </a:t>
            </a:r>
            <a:r>
              <a:rPr lang="ro-RO" sz="1400" b="1" i="1">
                <a:solidFill>
                  <a:srgbClr val="FF0000"/>
                </a:solidFill>
                <a:latin typeface="Times New Roman" pitchFamily="16" charset="0"/>
              </a:rPr>
              <a:t>Educaţie socială - Educaţie pentru cetăţenie democratică </a:t>
            </a:r>
            <a:r>
              <a:rPr lang="ro-RO" sz="1400">
                <a:solidFill>
                  <a:srgbClr val="5F5F5F"/>
                </a:solidFill>
                <a:latin typeface="Times New Roman" pitchFamily="16" charset="0"/>
              </a:rPr>
              <a:t>este centrată pe valorile şi principiile cetăţeniei democratice. Prin această disciplină se continuă educaţia civică a elevilor, iniţiată în învăţământul primar, dobândindu-se noi competențe referitoare la înțelegerea funcţionării</a:t>
            </a:r>
            <a:r>
              <a:rPr lang="ro-RO" sz="1400" b="1">
                <a:solidFill>
                  <a:srgbClr val="5F5F5F"/>
                </a:solidFill>
                <a:latin typeface="Times New Roman" pitchFamily="16" charset="0"/>
              </a:rPr>
              <a:t> </a:t>
            </a:r>
            <a:r>
              <a:rPr lang="ro-RO" sz="1400">
                <a:solidFill>
                  <a:srgbClr val="5F5F5F"/>
                </a:solidFill>
                <a:latin typeface="Times New Roman" pitchFamily="16" charset="0"/>
              </a:rPr>
              <a:t>statului democratic, ca stat de drept, și la practicarea cetățeniei active;</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a:solidFill>
                <a:srgbClr val="5F5F5F"/>
              </a:solidFill>
              <a:latin typeface="Times New Roman" pitchFamily="16" charset="0"/>
              <a:ea typeface="SimSun" charset="-122"/>
            </a:endParaRPr>
          </a:p>
          <a:p>
            <a:pPr algn="ctr">
              <a:buFont typeface="Times New Roman" pitchFamily="16"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a:solidFill>
                  <a:srgbClr val="5F5F5F"/>
                </a:solidFill>
                <a:latin typeface="Times New Roman" pitchFamily="16" charset="0"/>
              </a:rPr>
              <a:t>La clasa </a:t>
            </a:r>
            <a:r>
              <a:rPr lang="ro-RO" sz="1400" b="1">
                <a:solidFill>
                  <a:srgbClr val="5F5F5F"/>
                </a:solidFill>
                <a:latin typeface="Times New Roman" pitchFamily="16" charset="0"/>
              </a:rPr>
              <a:t>a VIII-a</a:t>
            </a:r>
            <a:r>
              <a:rPr lang="ro-RO" sz="1400">
                <a:solidFill>
                  <a:srgbClr val="5F5F5F"/>
                </a:solidFill>
                <a:latin typeface="Times New Roman" pitchFamily="16" charset="0"/>
              </a:rPr>
              <a:t>, disciplina </a:t>
            </a:r>
            <a:r>
              <a:rPr lang="ro-RO" sz="1400" b="1" i="1">
                <a:solidFill>
                  <a:srgbClr val="FF0000"/>
                </a:solidFill>
                <a:latin typeface="Times New Roman" pitchFamily="16" charset="0"/>
              </a:rPr>
              <a:t>Educaţie socială - Educație economico-financiară</a:t>
            </a:r>
            <a:r>
              <a:rPr lang="ro-RO" sz="1400">
                <a:solidFill>
                  <a:srgbClr val="FF0000"/>
                </a:solidFill>
                <a:latin typeface="Times New Roman" pitchFamily="16" charset="0"/>
              </a:rPr>
              <a:t> </a:t>
            </a:r>
            <a:r>
              <a:rPr lang="ro-RO" sz="1400">
                <a:solidFill>
                  <a:srgbClr val="5F5F5F"/>
                </a:solidFill>
                <a:latin typeface="Times New Roman" pitchFamily="16" charset="0"/>
              </a:rPr>
              <a:t>este orientată pe dimensiunea economico-financiară şi antreprenorială a exercitării cetățeniei. Raportarea elevilor de gimnaziu la aspecte care ţin de domeniul economico-financiar este realizată în mod firesc, fiind vizate aspecte esenţiale cu care aceştia vin în contact direct sau prin intermediul familiei din care fac parte. În mod similar, în deplină concordanţă cu vârsta elevilor, este avută în vedere dezvoltarea spiritului de iniţiativă şi antreprenoriat; accentul este pus pe realizarea unor planuri de acțiune (personale/ de familie) pentru realizarea unui scop, pe abilitatea persoanei de a transforma ideile în acţiune.</a:t>
            </a:r>
            <a:r>
              <a:rPr lang="ro-RO" sz="1400" b="1">
                <a:solidFill>
                  <a:srgbClr val="0070C0"/>
                </a:solidFill>
                <a:latin typeface="Times New Roman" pitchFamily="16" charset="0"/>
              </a:rPr>
              <a:t>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b="1">
              <a:solidFill>
                <a:srgbClr val="0070C0"/>
              </a:solidFill>
              <a:latin typeface="Times New Roman" pitchFamily="16"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457200" y="274638"/>
            <a:ext cx="7467600" cy="487362"/>
          </a:xfrm>
          <a:prstGeom prst="rect">
            <a:avLst/>
          </a:prstGeom>
          <a:noFill/>
          <a:ln w="9525" cap="flat">
            <a:noFill/>
            <a:round/>
            <a:headEnd/>
            <a:tailEnd/>
          </a:ln>
          <a:effectLst/>
        </p:spPr>
        <p:txBody>
          <a:bodyPr anchor="b"/>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3200" b="1">
                <a:solidFill>
                  <a:srgbClr val="002060"/>
                </a:solidFill>
                <a:effectLst>
                  <a:outerShdw blurRad="38100" dist="38100" dir="2700000" algn="tl">
                    <a:srgbClr val="C0C0C0"/>
                  </a:outerShdw>
                </a:effectLst>
                <a:latin typeface="Century Schoolbook" pitchFamily="16" charset="0"/>
              </a:rPr>
              <a:t/>
            </a:r>
            <a:br>
              <a:rPr lang="ro-RO" sz="3200" b="1">
                <a:solidFill>
                  <a:srgbClr val="002060"/>
                </a:solidFill>
                <a:effectLst>
                  <a:outerShdw blurRad="38100" dist="38100" dir="2700000" algn="tl">
                    <a:srgbClr val="C0C0C0"/>
                  </a:outerShdw>
                </a:effectLst>
                <a:latin typeface="Century Schoolbook" pitchFamily="16" charset="0"/>
              </a:rPr>
            </a:br>
            <a:r>
              <a:rPr lang="ro-RO" sz="2000" b="1">
                <a:solidFill>
                  <a:srgbClr val="002060"/>
                </a:solidFill>
                <a:effectLst>
                  <a:outerShdw blurRad="38100" dist="38100" dir="2700000" algn="tl">
                    <a:srgbClr val="C0C0C0"/>
                  </a:outerShdw>
                </a:effectLst>
                <a:latin typeface="Century Schoolbook" pitchFamily="16" charset="0"/>
              </a:rPr>
              <a:t>ÎNVĂȚĂMÂNTUL GIMNAZIAL</a:t>
            </a:r>
          </a:p>
        </p:txBody>
      </p:sp>
      <p:sp>
        <p:nvSpPr>
          <p:cNvPr id="22531" name="Text Box 2"/>
          <p:cNvSpPr txBox="1">
            <a:spLocks noChangeArrowheads="1"/>
          </p:cNvSpPr>
          <p:nvPr/>
        </p:nvSpPr>
        <p:spPr bwMode="auto">
          <a:xfrm>
            <a:off x="457200" y="1143000"/>
            <a:ext cx="7467600" cy="5330825"/>
          </a:xfrm>
          <a:prstGeom prst="rect">
            <a:avLst/>
          </a:prstGeom>
          <a:noFill/>
          <a:ln w="9525">
            <a:noFill/>
            <a:round/>
            <a:headEnd/>
            <a:tailEnd/>
          </a:ln>
        </p:spPr>
        <p:txBody>
          <a:bodyPr/>
          <a:lstStyle/>
          <a:p>
            <a:pPr marL="271463" indent="-271463" algn="ctr">
              <a:spcBef>
                <a:spcPts val="600"/>
              </a:spcBef>
              <a:buClr>
                <a:srgbClr val="4F81BD"/>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o-RO">
                <a:solidFill>
                  <a:srgbClr val="000000"/>
                </a:solidFill>
                <a:latin typeface="Century Schoolbook" pitchFamily="16" charset="0"/>
              </a:rPr>
              <a:t>Ca un element de noutate general,</a:t>
            </a:r>
            <a:r>
              <a:rPr lang="ro-RO" b="1">
                <a:solidFill>
                  <a:srgbClr val="000000"/>
                </a:solidFill>
                <a:latin typeface="Century Schoolbook" pitchFamily="16" charset="0"/>
              </a:rPr>
              <a:t> </a:t>
            </a:r>
            <a:r>
              <a:rPr lang="ro-RO">
                <a:solidFill>
                  <a:srgbClr val="000000"/>
                </a:solidFill>
                <a:latin typeface="Century Schoolbook" pitchFamily="16" charset="0"/>
              </a:rPr>
              <a:t>în spiritul implicării elevilor în propria învățare, programele școlare pentru disciplina </a:t>
            </a:r>
            <a:r>
              <a:rPr lang="ro-RO" b="1" i="1">
                <a:solidFill>
                  <a:srgbClr val="000000"/>
                </a:solidFill>
                <a:latin typeface="Century Schoolbook" pitchFamily="16" charset="0"/>
              </a:rPr>
              <a:t>Educație socială</a:t>
            </a:r>
            <a:r>
              <a:rPr lang="ro-RO">
                <a:solidFill>
                  <a:srgbClr val="000000"/>
                </a:solidFill>
                <a:latin typeface="Century Schoolbook" pitchFamily="16" charset="0"/>
              </a:rPr>
              <a:t> consacră un rol special </a:t>
            </a:r>
            <a:r>
              <a:rPr lang="ro-RO" b="1">
                <a:solidFill>
                  <a:srgbClr val="000000"/>
                </a:solidFill>
                <a:latin typeface="Century Schoolbook" pitchFamily="16" charset="0"/>
              </a:rPr>
              <a:t>proiectului educațional</a:t>
            </a:r>
            <a:r>
              <a:rPr lang="ro-RO">
                <a:solidFill>
                  <a:srgbClr val="000000"/>
                </a:solidFill>
                <a:latin typeface="Century Schoolbook" pitchFamily="16" charset="0"/>
              </a:rPr>
              <a:t>. </a:t>
            </a:r>
          </a:p>
          <a:p>
            <a:pPr marL="271463" indent="-271463" algn="ctr">
              <a:spcBef>
                <a:spcPts val="600"/>
              </a:spcBef>
              <a:buClr>
                <a:srgbClr val="4F81BD"/>
              </a:buClr>
              <a:buSzPct val="7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o-RO">
              <a:solidFill>
                <a:srgbClr val="000000"/>
              </a:solidFill>
              <a:latin typeface="Century Schoolbook" pitchFamily="16" charset="0"/>
            </a:endParaRPr>
          </a:p>
          <a:p>
            <a:pPr marL="271463" indent="-271463" algn="ctr">
              <a:spcBef>
                <a:spcPts val="600"/>
              </a:spcBef>
              <a:buClr>
                <a:srgbClr val="4F81BD"/>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o-RO">
                <a:solidFill>
                  <a:srgbClr val="000000"/>
                </a:solidFill>
                <a:latin typeface="Century Schoolbook" pitchFamily="16" charset="0"/>
              </a:rPr>
              <a:t>Este creat, în acest fel, un cadru educațional care apropie procesul de predare-învățare-evaluare de viața reală, în care proiectul este un instrument de lucru necesar pentru desfășurarea activității în toate domeniile social-economice. Acest cadru educațional permite </a:t>
            </a:r>
            <a:r>
              <a:rPr lang="ro-RO" i="1">
                <a:solidFill>
                  <a:srgbClr val="000000"/>
                </a:solidFill>
                <a:latin typeface="Century Schoolbook" pitchFamily="16" charset="0"/>
              </a:rPr>
              <a:t>învățarea participării prin participare </a:t>
            </a:r>
            <a:r>
              <a:rPr lang="ro-RO">
                <a:solidFill>
                  <a:srgbClr val="000000"/>
                </a:solidFill>
                <a:latin typeface="Century Schoolbook" pitchFamily="16" charset="0"/>
              </a:rPr>
              <a:t>și nu doar discutând </a:t>
            </a:r>
            <a:r>
              <a:rPr lang="ro-RO" i="1">
                <a:solidFill>
                  <a:srgbClr val="000000"/>
                </a:solidFill>
                <a:latin typeface="Century Schoolbook" pitchFamily="16" charset="0"/>
              </a:rPr>
              <a:t>despre participare</a:t>
            </a:r>
            <a:r>
              <a:rPr lang="ro-RO">
                <a:solidFill>
                  <a:srgbClr val="000000"/>
                </a:solidFill>
                <a:latin typeface="Century Schoolbook" pitchFamily="16" charset="0"/>
              </a:rPr>
              <a:t>; este facilitată, de asemenea, dezvoltarea abilităților necesare secolului al XXI-lea: creativitate, gândire critică și sistemică, abilități de comunicare și de colaborare, capacitate de adaptare, responsabilitate, spirit de echipă. </a:t>
            </a:r>
            <a:r>
              <a:rPr lang="ro-RO" b="1">
                <a:solidFill>
                  <a:srgbClr val="000000"/>
                </a:solidFill>
                <a:latin typeface="Century Schoolbook" pitchFamily="16" charset="0"/>
              </a:rPr>
              <a:t>Bugetul de timp alocat  proiectului reprezintă 25-30% din bugetul total  de timp alocat, pe an de studiu, disciplinei</a:t>
            </a:r>
            <a:r>
              <a:rPr lang="ro-RO">
                <a:solidFill>
                  <a:srgbClr val="000000"/>
                </a:solidFill>
                <a:latin typeface="Century Schoolbook" pitchFamily="16" charset="0"/>
              </a:rPr>
              <a:t>. </a:t>
            </a:r>
          </a:p>
          <a:p>
            <a:pPr marL="271463" indent="-271463" algn="ctr">
              <a:spcBef>
                <a:spcPts val="600"/>
              </a:spcBef>
              <a:buClr>
                <a:srgbClr val="4F81BD"/>
              </a:buClr>
              <a:buSzPct val="7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o-RO">
              <a:solidFill>
                <a:srgbClr val="000000"/>
              </a:solidFill>
              <a:latin typeface="Century Schoolbook" pitchFamily="16" charset="0"/>
            </a:endParaRPr>
          </a:p>
          <a:p>
            <a:pPr marL="271463" indent="-271463" algn="ctr">
              <a:spcBef>
                <a:spcPts val="600"/>
              </a:spcBef>
              <a:buClr>
                <a:srgbClr val="4F81BD"/>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vi-VN">
                <a:solidFill>
                  <a:srgbClr val="000000"/>
                </a:solidFill>
                <a:latin typeface="Times New Roman" pitchFamily="16" charset="0"/>
              </a:rPr>
              <a:t>Activitatea fiecărui elev în cadrul echipei de proiect este evaluată și se finalizează prin notarea acestuia. </a:t>
            </a:r>
          </a:p>
          <a:p>
            <a:pPr marL="271463" indent="-271463" algn="ctr">
              <a:spcBef>
                <a:spcPts val="600"/>
              </a:spcBef>
              <a:buClr>
                <a:srgbClr val="4F81BD"/>
              </a:buClr>
              <a:buSzPct val="7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o-RO">
              <a:solidFill>
                <a:srgbClr val="000000"/>
              </a:solidFill>
              <a:latin typeface="Times New Roman" pitchFamily="16" charset="0"/>
            </a:endParaRPr>
          </a:p>
        </p:txBody>
      </p:sp>
      <p:sp>
        <p:nvSpPr>
          <p:cNvPr id="22532" name="Text Box 3"/>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9687FE6-9F08-45DA-8E37-2693E763FC67}"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18</a:t>
            </a:fld>
            <a:endParaRPr lang="en-US" sz="1400" b="1">
              <a:solidFill>
                <a:srgbClr val="FFFFFF"/>
              </a:solidFill>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55D75E27-6BBD-44B8-A351-096DB78F872B}"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19</a:t>
            </a:fld>
            <a:endParaRPr lang="en-US" sz="1400" b="1">
              <a:solidFill>
                <a:srgbClr val="FFFFFF"/>
              </a:solidFill>
            </a:endParaRPr>
          </a:p>
        </p:txBody>
      </p:sp>
      <p:sp>
        <p:nvSpPr>
          <p:cNvPr id="27650" name="Rectangle 2"/>
          <p:cNvSpPr>
            <a:spLocks noChangeArrowheads="1"/>
          </p:cNvSpPr>
          <p:nvPr/>
        </p:nvSpPr>
        <p:spPr bwMode="auto">
          <a:xfrm>
            <a:off x="914400" y="4343400"/>
            <a:ext cx="7239000" cy="1941513"/>
          </a:xfrm>
          <a:prstGeom prst="rect">
            <a:avLst/>
          </a:prstGeom>
          <a:noFill/>
          <a:ln w="9525" cap="flat">
            <a:noFill/>
            <a:round/>
            <a:headEnd/>
            <a:tailEnd/>
          </a:ln>
          <a:effectLst/>
        </p:spPr>
        <p:txBody>
          <a:bodyPr lIns="90000" tIns="46800" rIns="90000" bIns="46800">
            <a:spAutoFit/>
          </a:bodyPr>
          <a:lstStyle/>
          <a:p>
            <a:pPr marL="273050" indent="-271463" algn="ctr" eaLnBrk="1" hangingPunct="1">
              <a:lnSpc>
                <a:spcPct val="8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dirty="0">
                <a:solidFill>
                  <a:srgbClr val="002060"/>
                </a:solidFill>
                <a:effectLst>
                  <a:outerShdw blurRad="38100" dist="38100" dir="2700000" algn="tl">
                    <a:srgbClr val="C0C0C0"/>
                  </a:outerShdw>
                </a:effectLst>
                <a:latin typeface="Century Schoolbook" pitchFamily="16" charset="0"/>
              </a:rPr>
              <a:t>La clasa a VIII-a, se aplică p</a:t>
            </a:r>
            <a:r>
              <a:rPr lang="en-US" b="1" dirty="0" err="1">
                <a:solidFill>
                  <a:srgbClr val="002060"/>
                </a:solidFill>
                <a:effectLst>
                  <a:outerShdw blurRad="38100" dist="38100" dir="2700000" algn="tl">
                    <a:srgbClr val="C0C0C0"/>
                  </a:outerShdw>
                </a:effectLst>
                <a:latin typeface="Century Schoolbook" pitchFamily="16" charset="0"/>
              </a:rPr>
              <a:t>rogram</a:t>
            </a:r>
            <a:r>
              <a:rPr lang="ro-RO" b="1" dirty="0">
                <a:solidFill>
                  <a:srgbClr val="002060"/>
                </a:solidFill>
                <a:effectLst>
                  <a:outerShdw blurRad="38100" dist="38100" dir="2700000" algn="tl">
                    <a:srgbClr val="C0C0C0"/>
                  </a:outerShdw>
                </a:effectLst>
                <a:latin typeface="Century Schoolbook" pitchFamily="16" charset="0"/>
              </a:rPr>
              <a:t>a</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şcolară pentru disciplina </a:t>
            </a:r>
            <a:r>
              <a:rPr lang="ro-RO" b="1" i="1" dirty="0">
                <a:solidFill>
                  <a:srgbClr val="002060"/>
                </a:solidFill>
                <a:effectLst>
                  <a:outerShdw blurRad="38100" dist="38100" dir="2700000" algn="tl">
                    <a:srgbClr val="C0C0C0"/>
                  </a:outerShdw>
                </a:effectLst>
                <a:latin typeface="Century Schoolbook" pitchFamily="16" charset="0"/>
              </a:rPr>
              <a:t>CULTURA CIVICĂ, CLS. A VIII-A</a:t>
            </a:r>
            <a:r>
              <a:rPr lang="ro-RO" b="1" dirty="0">
                <a:solidFill>
                  <a:srgbClr val="002060"/>
                </a:solidFill>
                <a:effectLst>
                  <a:outerShdw blurRad="38100" dist="38100" dir="2700000" algn="tl">
                    <a:srgbClr val="C0C0C0"/>
                  </a:outerShdw>
                </a:effectLst>
                <a:latin typeface="Century Schoolbook" pitchFamily="16" charset="0"/>
              </a:rPr>
              <a:t>, aprobată prin </a:t>
            </a:r>
            <a:r>
              <a:rPr lang="ro-RO" b="1" u="sng" dirty="0">
                <a:solidFill>
                  <a:srgbClr val="002060"/>
                </a:solidFill>
                <a:effectLst>
                  <a:outerShdw blurRad="38100" dist="38100" dir="2700000" algn="tl">
                    <a:srgbClr val="C0C0C0"/>
                  </a:outerShdw>
                </a:effectLst>
                <a:latin typeface="Century Schoolbook" pitchFamily="16" charset="0"/>
              </a:rPr>
              <a:t>OMECI nr. </a:t>
            </a:r>
            <a:r>
              <a:rPr lang="en-US" b="1" u="sng" dirty="0">
                <a:solidFill>
                  <a:srgbClr val="002060"/>
                </a:solidFill>
                <a:effectLst>
                  <a:outerShdw blurRad="38100" dist="38100" dir="2700000" algn="tl">
                    <a:srgbClr val="C0C0C0"/>
                  </a:outerShdw>
                </a:effectLst>
                <a:latin typeface="Century Schoolbook" pitchFamily="16" charset="0"/>
              </a:rPr>
              <a:t>5097/09.09.2009</a:t>
            </a:r>
          </a:p>
          <a:p>
            <a:pPr marL="273050" indent="-271463" algn="ctr" eaLnBrk="1" hangingPunct="1">
              <a:lnSpc>
                <a:spcPct val="8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b="1" dirty="0">
                <a:solidFill>
                  <a:srgbClr val="002060"/>
                </a:solidFill>
                <a:effectLst>
                  <a:outerShdw blurRad="38100" dist="38100" dir="2700000" algn="tl">
                    <a:srgbClr val="C0C0C0"/>
                  </a:outerShdw>
                </a:effectLst>
                <a:latin typeface="Century Schoolbook" pitchFamily="16" charset="0"/>
              </a:rPr>
              <a:t>Poate fi accesată la adresa: </a:t>
            </a:r>
            <a:r>
              <a:rPr lang="ro-RO" sz="1400" b="1" dirty="0">
                <a:solidFill>
                  <a:srgbClr val="002060"/>
                </a:solidFill>
                <a:effectLst>
                  <a:outerShdw blurRad="38100" dist="38100" dir="2700000" algn="tl">
                    <a:srgbClr val="C0C0C0"/>
                  </a:outerShdw>
                </a:effectLst>
                <a:latin typeface="Century Schoolbook" pitchFamily="16" charset="0"/>
                <a:hlinkClick r:id="rId3"/>
              </a:rPr>
              <a:t>http://programe.ise.ro/Portals/1/Curriculum/Progr_Gim/OS/Cultura%20civica_clasele%20a%20VII-a%20-%20a%20VIII-a.pdf</a:t>
            </a:r>
          </a:p>
          <a:p>
            <a:pPr marL="273050" indent="-271463" algn="ctr" eaLnBrk="1" hangingPunct="1">
              <a:lnSpc>
                <a:spcPct val="8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1400" b="1" dirty="0">
              <a:solidFill>
                <a:srgbClr val="002060"/>
              </a:solidFill>
              <a:effectLst>
                <a:outerShdw blurRad="38100" dist="38100" dir="2700000" algn="tl">
                  <a:srgbClr val="C0C0C0"/>
                </a:outerShdw>
              </a:effectLst>
              <a:latin typeface="Century Schoolbook" pitchFamily="16" charset="0"/>
            </a:endParaRPr>
          </a:p>
          <a:p>
            <a:pPr marL="273050" indent="-271463" algn="ctr" eaLnBrk="1" hangingPunct="1">
              <a:lnSpc>
                <a:spcPct val="8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dirty="0">
              <a:solidFill>
                <a:srgbClr val="002060"/>
              </a:solidFill>
              <a:effectLst>
                <a:outerShdw blurRad="38100" dist="38100" dir="2700000" algn="tl">
                  <a:srgbClr val="C0C0C0"/>
                </a:outerShdw>
              </a:effectLst>
              <a:latin typeface="Century Schoolbook" pitchFamily="16" charset="0"/>
            </a:endParaRPr>
          </a:p>
          <a:p>
            <a:pPr marL="273050" indent="-271463" algn="ctr" eaLnBrk="1" hangingPunct="1">
              <a:lnSpc>
                <a:spcPct val="8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b="1" dirty="0">
              <a:solidFill>
                <a:srgbClr val="002060"/>
              </a:solidFill>
              <a:effectLst>
                <a:outerShdw blurRad="38100" dist="38100" dir="2700000" algn="tl">
                  <a:srgbClr val="C0C0C0"/>
                </a:outerShdw>
              </a:effectLst>
              <a:latin typeface="Century Schoolbook" pitchFamily="16" charset="0"/>
            </a:endParaRPr>
          </a:p>
        </p:txBody>
      </p:sp>
      <p:sp>
        <p:nvSpPr>
          <p:cNvPr id="27651" name="Rectangle 3"/>
          <p:cNvSpPr>
            <a:spLocks noChangeArrowheads="1"/>
          </p:cNvSpPr>
          <p:nvPr/>
        </p:nvSpPr>
        <p:spPr bwMode="auto">
          <a:xfrm>
            <a:off x="457200" y="685800"/>
            <a:ext cx="7924800" cy="5080000"/>
          </a:xfrm>
          <a:prstGeom prst="rect">
            <a:avLst/>
          </a:prstGeom>
          <a:noFill/>
          <a:ln w="9525" cap="flat">
            <a:noFill/>
            <a:round/>
            <a:headEnd/>
            <a:tailEnd/>
          </a:ln>
          <a:effectLst/>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b="1" dirty="0">
                <a:solidFill>
                  <a:srgbClr val="FF0000"/>
                </a:solidFill>
                <a:effectLst>
                  <a:outerShdw blurRad="38100" dist="38100" dir="2700000" algn="tl">
                    <a:srgbClr val="C0C0C0"/>
                  </a:outerShdw>
                </a:effectLst>
                <a:latin typeface="Century Schoolbook" pitchFamily="16" charset="0"/>
              </a:rPr>
              <a:t>PROGRAME ȘCOLARE PENTRU ÎNVĂȚĂMÂNTUL GIMNAZIAL  UTILIZATE ÎN ANUL ȘCOLAR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b="1" dirty="0">
                <a:solidFill>
                  <a:srgbClr val="FF0000"/>
                </a:solidFill>
                <a:effectLst>
                  <a:outerShdw blurRad="38100" dist="38100" dir="2700000" algn="tl">
                    <a:srgbClr val="C0C0C0"/>
                  </a:outerShdw>
                </a:effectLst>
                <a:latin typeface="Century Schoolbook" pitchFamily="16" charset="0"/>
              </a:rPr>
              <a:t>2019-2020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b="1" dirty="0">
                <a:solidFill>
                  <a:srgbClr val="FF0000"/>
                </a:solidFill>
                <a:effectLst>
                  <a:outerShdw blurRad="38100" dist="38100" dir="2700000" algn="tl">
                    <a:srgbClr val="C0C0C0"/>
                  </a:outerShdw>
                </a:effectLst>
                <a:latin typeface="Century Schoolbook" pitchFamily="16" charset="0"/>
              </a:rPr>
              <a:t>DISCIPLINE SOCIO-UMANE</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600" b="1" dirty="0">
              <a:solidFill>
                <a:srgbClr val="FF0000"/>
              </a:solidFill>
              <a:effectLst>
                <a:outerShdw blurRad="38100" dist="38100" dir="2700000" algn="tl">
                  <a:srgbClr val="C0C0C0"/>
                </a:outerShdw>
              </a:effectLst>
            </a:endParaRPr>
          </a:p>
          <a:p>
            <a:pPr algn="ctr">
              <a:buClr>
                <a:srgbClr val="FF0000"/>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dirty="0">
                <a:solidFill>
                  <a:srgbClr val="FF0000"/>
                </a:solidFill>
                <a:effectLst>
                  <a:outerShdw blurRad="38100" dist="38100" dir="2700000" algn="tl">
                    <a:srgbClr val="C0C0C0"/>
                  </a:outerShdw>
                </a:effectLst>
                <a:latin typeface="Century Schoolbook" pitchFamily="16" charset="0"/>
              </a:rPr>
              <a:t>La clasa a V-a, se aplică programa școlară pentru disciplina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i="1" dirty="0">
                <a:solidFill>
                  <a:srgbClr val="FF0000"/>
                </a:solidFill>
                <a:effectLst>
                  <a:outerShdw blurRad="38100" dist="38100" dir="2700000" algn="tl">
                    <a:srgbClr val="C0C0C0"/>
                  </a:outerShdw>
                </a:effectLst>
                <a:latin typeface="Century Schoolbook" pitchFamily="16" charset="0"/>
              </a:rPr>
              <a:t>EDUCAȚIE SOCIALĂ</a:t>
            </a:r>
            <a:r>
              <a:rPr lang="ro-RO" sz="1400" i="1" dirty="0">
                <a:solidFill>
                  <a:srgbClr val="FF0000"/>
                </a:solidFill>
                <a:effectLst>
                  <a:outerShdw blurRad="38100" dist="38100" dir="2700000" algn="tl">
                    <a:srgbClr val="C0C0C0"/>
                  </a:outerShdw>
                </a:effectLst>
                <a:latin typeface="Century Schoolbook" pitchFamily="16" charset="0"/>
                <a:ea typeface="SimSun" charset="-122"/>
              </a:rPr>
              <a:t> – GÂNDIRE CRITICĂ ȘI DREPTURILE COPILULUI</a:t>
            </a:r>
            <a:r>
              <a:rPr lang="ro-RO" sz="1400" dirty="0">
                <a:solidFill>
                  <a:srgbClr val="FF0000"/>
                </a:solidFill>
                <a:effectLst>
                  <a:outerShdw blurRad="38100" dist="38100" dir="2700000" algn="tl">
                    <a:srgbClr val="C0C0C0"/>
                  </a:outerShdw>
                </a:effectLst>
                <a:latin typeface="Century Schoolbook" pitchFamily="16" charset="0"/>
                <a:ea typeface="SimSun" charset="-122"/>
              </a:rPr>
              <a:t>, aprobată prin </a:t>
            </a:r>
            <a:r>
              <a:rPr lang="ro-RO" sz="1400" u="sng" dirty="0">
                <a:solidFill>
                  <a:srgbClr val="FF0000"/>
                </a:solidFill>
                <a:effectLst>
                  <a:outerShdw blurRad="38100" dist="38100" dir="2700000" algn="tl">
                    <a:srgbClr val="C0C0C0"/>
                  </a:outerShdw>
                </a:effectLst>
                <a:latin typeface="Century Schoolbook" pitchFamily="16" charset="0"/>
                <a:ea typeface="SimSun" charset="-122"/>
              </a:rPr>
              <a:t>OMEN nr. 3393/28.02.2017 </a:t>
            </a:r>
          </a:p>
          <a:p>
            <a:pPr algn="ctr">
              <a:buClr>
                <a:srgbClr val="FF0000"/>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dirty="0">
                <a:solidFill>
                  <a:srgbClr val="FF0000"/>
                </a:solidFill>
                <a:effectLst>
                  <a:outerShdw blurRad="38100" dist="38100" dir="2700000" algn="tl">
                    <a:srgbClr val="C0C0C0"/>
                  </a:outerShdw>
                </a:effectLst>
                <a:latin typeface="Century Schoolbook" pitchFamily="16" charset="0"/>
                <a:ea typeface="SimSun" charset="-122"/>
              </a:rPr>
              <a:t>La clasa a VI-a, se aplică programa școlară pentru disciplina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i="1" dirty="0">
                <a:solidFill>
                  <a:srgbClr val="FF0000"/>
                </a:solidFill>
                <a:effectLst>
                  <a:outerShdw blurRad="38100" dist="38100" dir="2700000" algn="tl">
                    <a:srgbClr val="C0C0C0"/>
                  </a:outerShdw>
                </a:effectLst>
                <a:latin typeface="Century Schoolbook" pitchFamily="16" charset="0"/>
                <a:ea typeface="SimSun" charset="-122"/>
              </a:rPr>
              <a:t>EDUCAȚIE SOCIALĂ – EDUCAȚIE INTERCULTURALĂ</a:t>
            </a:r>
            <a:r>
              <a:rPr lang="ro-RO" sz="1400" dirty="0">
                <a:solidFill>
                  <a:srgbClr val="FF0000"/>
                </a:solidFill>
                <a:effectLst>
                  <a:outerShdw blurRad="38100" dist="38100" dir="2700000" algn="tl">
                    <a:srgbClr val="C0C0C0"/>
                  </a:outerShdw>
                </a:effectLst>
                <a:latin typeface="Century Schoolbook" pitchFamily="16" charset="0"/>
                <a:ea typeface="SimSun" charset="-122"/>
              </a:rPr>
              <a:t>, aprobată prin </a:t>
            </a:r>
            <a:r>
              <a:rPr lang="ro-RO" sz="1400" u="sng" dirty="0">
                <a:solidFill>
                  <a:srgbClr val="FF0000"/>
                </a:solidFill>
                <a:effectLst>
                  <a:outerShdw blurRad="38100" dist="38100" dir="2700000" algn="tl">
                    <a:srgbClr val="C0C0C0"/>
                  </a:outerShdw>
                </a:effectLst>
                <a:latin typeface="Century Schoolbook" pitchFamily="16" charset="0"/>
                <a:ea typeface="SimSun" charset="-122"/>
              </a:rPr>
              <a:t>OMEN nr. 3393/28.02.2017 </a:t>
            </a:r>
          </a:p>
          <a:p>
            <a:pPr algn="ctr">
              <a:buClr>
                <a:srgbClr val="FF0000"/>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dirty="0">
                <a:solidFill>
                  <a:srgbClr val="FF0000"/>
                </a:solidFill>
                <a:effectLst>
                  <a:outerShdw blurRad="38100" dist="38100" dir="2700000" algn="tl">
                    <a:srgbClr val="C0C0C0"/>
                  </a:outerShdw>
                </a:effectLst>
                <a:latin typeface="Century Schoolbook" pitchFamily="16" charset="0"/>
                <a:ea typeface="SimSun" charset="-122"/>
              </a:rPr>
              <a:t>La clasa a VII-a, se aplică programa școlară pentru disciplina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i="1" dirty="0">
                <a:solidFill>
                  <a:srgbClr val="FF0000"/>
                </a:solidFill>
                <a:effectLst>
                  <a:outerShdw blurRad="38100" dist="38100" dir="2700000" algn="tl">
                    <a:srgbClr val="C0C0C0"/>
                  </a:outerShdw>
                </a:effectLst>
                <a:latin typeface="Century Schoolbook" pitchFamily="16" charset="0"/>
                <a:ea typeface="SimSun" charset="-122"/>
              </a:rPr>
              <a:t>EDUCAȚIE SOCIALĂ – EDUCAȚIE PENTRU CETĂȚENIE DEMOCRATICĂ</a:t>
            </a:r>
            <a:r>
              <a:rPr lang="ro-RO" sz="1400" dirty="0">
                <a:solidFill>
                  <a:srgbClr val="FF0000"/>
                </a:solidFill>
                <a:effectLst>
                  <a:outerShdw blurRad="38100" dist="38100" dir="2700000" algn="tl">
                    <a:srgbClr val="C0C0C0"/>
                  </a:outerShdw>
                </a:effectLst>
                <a:latin typeface="Century Schoolbook" pitchFamily="16" charset="0"/>
                <a:ea typeface="SimSun" charset="-122"/>
              </a:rPr>
              <a:t>, aprobată prin </a:t>
            </a:r>
            <a:r>
              <a:rPr lang="ro-RO" sz="1400" u="sng" dirty="0">
                <a:solidFill>
                  <a:srgbClr val="FF0000"/>
                </a:solidFill>
                <a:effectLst>
                  <a:outerShdw blurRad="38100" dist="38100" dir="2700000" algn="tl">
                    <a:srgbClr val="C0C0C0"/>
                  </a:outerShdw>
                </a:effectLst>
                <a:latin typeface="Century Schoolbook" pitchFamily="16" charset="0"/>
                <a:ea typeface="SimSun" charset="-122"/>
              </a:rPr>
              <a:t>OMEN nr. 3393/28.02.2017</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u="sng" dirty="0">
                <a:solidFill>
                  <a:srgbClr val="002060"/>
                </a:solidFill>
                <a:effectLst>
                  <a:outerShdw blurRad="38100" dist="38100" dir="2700000" algn="tl">
                    <a:srgbClr val="C0C0C0"/>
                  </a:outerShdw>
                </a:effectLst>
                <a:latin typeface="Century Schoolbook" pitchFamily="16" charset="0"/>
                <a:ea typeface="SimSun" charset="-122"/>
              </a:rPr>
              <a:t>Pot fi accesate la adresa:</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400" u="sng" dirty="0">
                <a:solidFill>
                  <a:srgbClr val="002060"/>
                </a:solidFill>
                <a:effectLst>
                  <a:outerShdw blurRad="38100" dist="38100" dir="2700000" algn="tl">
                    <a:srgbClr val="C0C0C0"/>
                  </a:outerShdw>
                </a:effectLst>
                <a:latin typeface="Century Schoolbook" pitchFamily="16" charset="0"/>
                <a:ea typeface="SimSun" charset="-122"/>
              </a:rPr>
              <a:t>http://programe.ise.ro/Portals/1/Curriculum/2017-progr/28-Educatie%20sociala.pdf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u="sng" dirty="0">
              <a:solidFill>
                <a:srgbClr val="FF0000"/>
              </a:solidFill>
              <a:effectLst>
                <a:outerShdw blurRad="38100" dist="38100" dir="2700000" algn="tl">
                  <a:srgbClr val="C0C0C0"/>
                </a:outerShdw>
              </a:effectLst>
              <a:latin typeface="Century Schoolbook" pitchFamily="16" charset="0"/>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u="sng" dirty="0">
              <a:solidFill>
                <a:srgbClr val="FF0000"/>
              </a:solidFill>
              <a:effectLst>
                <a:outerShdw blurRad="38100" dist="38100" dir="2700000" algn="tl">
                  <a:srgbClr val="C0C0C0"/>
                </a:outerShdw>
              </a:effectLst>
              <a:latin typeface="Century Schoolbook" pitchFamily="16" charset="0"/>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b="1" u="sng" dirty="0">
              <a:solidFill>
                <a:srgbClr val="FF0000"/>
              </a:solidFill>
              <a:effectLst>
                <a:outerShdw blurRad="38100" dist="38100" dir="2700000" algn="tl">
                  <a:srgbClr val="C0C0C0"/>
                </a:outerShdw>
              </a:effectLst>
              <a:latin typeface="Times New Roman" pitchFamily="16" charset="0"/>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b="1" u="sng" dirty="0">
              <a:solidFill>
                <a:srgbClr val="FF0000"/>
              </a:solidFill>
              <a:effectLst>
                <a:outerShdw blurRad="38100" dist="38100" dir="2700000" algn="tl">
                  <a:srgbClr val="C0C0C0"/>
                </a:outerShdw>
              </a:effectLst>
              <a:latin typeface="Times New Roman" pitchFamily="16" charset="0"/>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b="1" u="sng" dirty="0">
              <a:solidFill>
                <a:srgbClr val="FF0000"/>
              </a:solidFill>
              <a:effectLst>
                <a:outerShdw blurRad="38100" dist="38100" dir="2700000" algn="tl">
                  <a:srgbClr val="C0C0C0"/>
                </a:outerShdw>
              </a:effectLst>
              <a:latin typeface="Times New Roman" pitchFamily="16" charset="0"/>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b="1" u="sng" dirty="0">
              <a:solidFill>
                <a:srgbClr val="FF0000"/>
              </a:solidFill>
              <a:effectLst>
                <a:outerShdw blurRad="38100" dist="38100" dir="2700000" algn="tl">
                  <a:srgbClr val="C0C0C0"/>
                </a:outerShdw>
              </a:effectLst>
              <a:latin typeface="Times New Roman" pitchFamily="16" charset="0"/>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400" b="1" u="sng" dirty="0">
              <a:solidFill>
                <a:srgbClr val="FF0000"/>
              </a:solidFill>
              <a:effectLst>
                <a:outerShdw blurRad="38100" dist="38100" dir="2700000" algn="tl">
                  <a:srgbClr val="C0C0C0"/>
                </a:outerShdw>
              </a:effectLst>
              <a:latin typeface="Times New Roman" pitchFamily="16" charset="0"/>
              <a:ea typeface="SimSun" charset="-122"/>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9D21A23-277E-4FD9-A205-57CFDF73BA5F}" type="slidenum">
              <a:rPr lang="ro-RO" sz="1400" b="1" smtClean="0">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ro-RO" sz="1400" b="1">
              <a:solidFill>
                <a:srgbClr val="FFFFFF"/>
              </a:solidFill>
            </a:endParaRPr>
          </a:p>
        </p:txBody>
      </p:sp>
      <p:sp>
        <p:nvSpPr>
          <p:cNvPr id="13314" name="Text Box 2"/>
          <p:cNvSpPr txBox="1">
            <a:spLocks noChangeArrowheads="1"/>
          </p:cNvSpPr>
          <p:nvPr/>
        </p:nvSpPr>
        <p:spPr bwMode="auto">
          <a:xfrm>
            <a:off x="0" y="0"/>
            <a:ext cx="9144000" cy="981075"/>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3200" smtClean="0">
                <a:solidFill>
                  <a:srgbClr val="002060"/>
                </a:solidFill>
                <a:effectLst>
                  <a:outerShdw blurRad="38100" dist="38100" dir="2700000" algn="tl">
                    <a:srgbClr val="C0C0C0"/>
                  </a:outerShdw>
                </a:effectLst>
                <a:latin typeface="Times New Roman" pitchFamily="16" charset="0"/>
                <a:cs typeface="Times New Roman" pitchFamily="16" charset="0"/>
              </a:rPr>
              <a:t>PREZENTARE </a:t>
            </a:r>
            <a:r>
              <a:rPr lang="ro-RO" sz="3200" smtClean="0">
                <a:solidFill>
                  <a:srgbClr val="002060"/>
                </a:solidFill>
                <a:effectLst>
                  <a:outerShdw blurRad="38100" dist="38100" dir="2700000" algn="tl">
                    <a:srgbClr val="C0C0C0"/>
                  </a:outerShdw>
                </a:effectLst>
                <a:latin typeface="Times New Roman" pitchFamily="16" charset="0"/>
                <a:cs typeface="Times New Roman" pitchFamily="16" charset="0"/>
              </a:rPr>
              <a:t>GENERALĂ</a:t>
            </a:r>
            <a:r>
              <a:rPr lang="ro-RO" sz="3200" smtClean="0">
                <a:solidFill>
                  <a:srgbClr val="002060"/>
                </a:solidFill>
                <a:effectLst>
                  <a:outerShdw blurRad="38100" dist="38100" dir="2700000" algn="tl">
                    <a:srgbClr val="C0C0C0"/>
                  </a:outerShdw>
                </a:effectLst>
                <a:latin typeface="Times New Roman" pitchFamily="16" charset="0"/>
                <a:cs typeface="Times New Roman" pitchFamily="16" charset="0"/>
              </a:rPr>
              <a:t/>
            </a:r>
            <a:br>
              <a:rPr lang="ro-RO" sz="3200" smtClean="0">
                <a:solidFill>
                  <a:srgbClr val="002060"/>
                </a:solidFill>
                <a:effectLst>
                  <a:outerShdw blurRad="38100" dist="38100" dir="2700000" algn="tl">
                    <a:srgbClr val="C0C0C0"/>
                  </a:outerShdw>
                </a:effectLst>
                <a:latin typeface="Times New Roman" pitchFamily="16" charset="0"/>
                <a:cs typeface="Times New Roman" pitchFamily="16" charset="0"/>
              </a:rPr>
            </a:br>
            <a:endParaRPr lang="ro-RO" sz="3200">
              <a:solidFill>
                <a:srgbClr val="002060"/>
              </a:solidFill>
              <a:effectLst>
                <a:outerShdw blurRad="38100" dist="38100" dir="2700000" algn="tl">
                  <a:srgbClr val="C0C0C0"/>
                </a:outerShdw>
              </a:effectLst>
              <a:latin typeface="Times New Roman" pitchFamily="16" charset="0"/>
              <a:cs typeface="Times New Roman" pitchFamily="16" charset="0"/>
            </a:endParaRPr>
          </a:p>
        </p:txBody>
      </p:sp>
      <p:sp>
        <p:nvSpPr>
          <p:cNvPr id="13315" name="Text Box 3"/>
          <p:cNvSpPr txBox="1">
            <a:spLocks noChangeArrowheads="1"/>
          </p:cNvSpPr>
          <p:nvPr/>
        </p:nvSpPr>
        <p:spPr bwMode="auto">
          <a:xfrm>
            <a:off x="0" y="1066800"/>
            <a:ext cx="8839200" cy="5562600"/>
          </a:xfrm>
          <a:prstGeom prst="rect">
            <a:avLst/>
          </a:prstGeom>
          <a:noFill/>
          <a:ln w="9525">
            <a:noFill/>
            <a:round/>
            <a:headEnd/>
            <a:tailEnd/>
          </a:ln>
        </p:spPr>
        <p:txBody>
          <a:bodyPr/>
          <a:lstStyle/>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r>
              <a:rPr lang="ro-RO" sz="3200" b="1" dirty="0" smtClean="0">
                <a:solidFill>
                  <a:srgbClr val="740000"/>
                </a:solidFill>
                <a:latin typeface="Times New Roman" pitchFamily="16" charset="0"/>
                <a:cs typeface="Times New Roman" pitchFamily="16" charset="0"/>
              </a:rPr>
              <a:t>Structura anului şcolar 2019-2020 </a:t>
            </a:r>
            <a:r>
              <a:rPr lang="ro-RO" sz="3200" b="1" dirty="0">
                <a:solidFill>
                  <a:srgbClr val="740000"/>
                </a:solidFill>
                <a:latin typeface="Times New Roman" pitchFamily="16" charset="0"/>
                <a:cs typeface="Times New Roman" pitchFamily="16" charset="0"/>
              </a:rPr>
              <a:t>a fost aprobată prin </a:t>
            </a:r>
            <a:r>
              <a:rPr lang="ro-RO" sz="3200" b="1" dirty="0" smtClean="0">
                <a:solidFill>
                  <a:srgbClr val="740000"/>
                </a:solidFill>
                <a:latin typeface="Times New Roman" pitchFamily="16" charset="0"/>
                <a:cs typeface="Times New Roman" pitchFamily="16" charset="0"/>
              </a:rPr>
              <a:t>OMEN nr</a:t>
            </a:r>
            <a:r>
              <a:rPr lang="ro-RO" sz="3200" b="1" dirty="0">
                <a:solidFill>
                  <a:srgbClr val="740000"/>
                </a:solidFill>
                <a:latin typeface="Times New Roman" pitchFamily="16" charset="0"/>
                <a:cs typeface="Times New Roman" pitchFamily="16" charset="0"/>
              </a:rPr>
              <a:t>. </a:t>
            </a:r>
            <a:r>
              <a:rPr lang="ro-RO" sz="3200" b="1" dirty="0" smtClean="0">
                <a:solidFill>
                  <a:srgbClr val="740000"/>
                </a:solidFill>
                <a:latin typeface="Times New Roman" pitchFamily="16" charset="0"/>
                <a:cs typeface="Times New Roman" pitchFamily="16" charset="0"/>
              </a:rPr>
              <a:t>3191/2019</a:t>
            </a:r>
            <a:endParaRPr lang="ro-RO" sz="3200" b="1" dirty="0">
              <a:solidFill>
                <a:srgbClr val="740000"/>
              </a:solidFill>
              <a:latin typeface="Times New Roman" pitchFamily="16" charset="0"/>
              <a:cs typeface="Times New Roman" pitchFamily="16" charset="0"/>
            </a:endParaRP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a:solidFill>
                <a:srgbClr val="740000"/>
              </a:solidFill>
              <a:latin typeface="Times New Roman" pitchFamily="16" charset="0"/>
              <a:cs typeface="Times New Roman" pitchFamily="16" charset="0"/>
            </a:endParaRPr>
          </a:p>
          <a:p>
            <a:pPr algn="ctr">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r>
              <a:rPr lang="ro-RO" sz="2000" b="1" dirty="0">
                <a:solidFill>
                  <a:srgbClr val="740000"/>
                </a:solidFill>
                <a:latin typeface="Times New Roman" pitchFamily="16" charset="0"/>
                <a:cs typeface="Times New Roman" pitchFamily="16" charset="0"/>
              </a:rPr>
              <a:t>● </a:t>
            </a:r>
            <a:r>
              <a:rPr lang="ro-RO" sz="2000" b="1" dirty="0" smtClean="0">
                <a:solidFill>
                  <a:srgbClr val="C00000"/>
                </a:solidFill>
                <a:latin typeface="Times New Roman" pitchFamily="16" charset="0"/>
                <a:cs typeface="Times New Roman" pitchFamily="16" charset="0"/>
              </a:rPr>
              <a:t>Anul şcolar </a:t>
            </a:r>
            <a:r>
              <a:rPr lang="ro-RO" sz="2000" b="1" dirty="0" smtClean="0">
                <a:solidFill>
                  <a:srgbClr val="C00000"/>
                </a:solidFill>
                <a:latin typeface="Times New Roman" pitchFamily="16" charset="0"/>
              </a:rPr>
              <a:t>201</a:t>
            </a:r>
            <a:r>
              <a:rPr lang="ro-RO" sz="2000" b="1" dirty="0" smtClean="0">
                <a:solidFill>
                  <a:srgbClr val="C00000"/>
                </a:solidFill>
                <a:latin typeface="Century Schoolbook" pitchFamily="16" charset="0"/>
              </a:rPr>
              <a:t>9</a:t>
            </a:r>
            <a:r>
              <a:rPr lang="ro-RO" sz="2000" b="1" dirty="0" smtClean="0">
                <a:solidFill>
                  <a:srgbClr val="C00000"/>
                </a:solidFill>
                <a:latin typeface="Times New Roman" pitchFamily="16" charset="0"/>
              </a:rPr>
              <a:t>-2020 </a:t>
            </a:r>
            <a:r>
              <a:rPr lang="ro-RO" sz="2000" b="1" dirty="0" smtClean="0">
                <a:solidFill>
                  <a:srgbClr val="C00000"/>
                </a:solidFill>
                <a:latin typeface="Times New Roman" pitchFamily="16" charset="0"/>
                <a:cs typeface="Times New Roman" pitchFamily="16" charset="0"/>
              </a:rPr>
              <a:t>are</a:t>
            </a:r>
            <a:r>
              <a:rPr lang="ro-RO" sz="2000" b="1" dirty="0" smtClean="0">
                <a:solidFill>
                  <a:srgbClr val="C00000"/>
                </a:solidFill>
                <a:latin typeface="Times New Roman" pitchFamily="16" charset="0"/>
              </a:rPr>
              <a:t> 3</a:t>
            </a:r>
            <a:r>
              <a:rPr lang="ro-RO" sz="2000" b="1" dirty="0" smtClean="0">
                <a:solidFill>
                  <a:srgbClr val="C00000"/>
                </a:solidFill>
                <a:latin typeface="Century Schoolbook" pitchFamily="16" charset="0"/>
              </a:rPr>
              <a:t>5</a:t>
            </a:r>
            <a:r>
              <a:rPr lang="ro-RO" sz="2000" b="1" dirty="0" smtClean="0">
                <a:solidFill>
                  <a:srgbClr val="C00000"/>
                </a:solidFill>
                <a:latin typeface="Times New Roman" pitchFamily="16" charset="0"/>
              </a:rPr>
              <a:t> </a:t>
            </a:r>
            <a:r>
              <a:rPr lang="ro-RO" sz="2000" b="1" dirty="0" smtClean="0">
                <a:solidFill>
                  <a:srgbClr val="C00000"/>
                </a:solidFill>
                <a:latin typeface="Times New Roman" pitchFamily="16" charset="0"/>
                <a:cs typeface="Times New Roman" pitchFamily="16" charset="0"/>
              </a:rPr>
              <a:t>de săptămâni de cursuri, </a:t>
            </a:r>
            <a:r>
              <a:rPr lang="ro-RO" sz="2000" b="1" dirty="0">
                <a:solidFill>
                  <a:srgbClr val="C00000"/>
                </a:solidFill>
                <a:latin typeface="Times New Roman" pitchFamily="16" charset="0"/>
                <a:cs typeface="Times New Roman" pitchFamily="16" charset="0"/>
              </a:rPr>
              <a:t>din care:</a:t>
            </a:r>
            <a:endParaRPr lang="ro-RO" sz="2000" b="1" dirty="0">
              <a:solidFill>
                <a:srgbClr val="740000"/>
              </a:solidFill>
              <a:latin typeface="Times New Roman" pitchFamily="16" charset="0"/>
              <a:cs typeface="Times New Roman" pitchFamily="16" charset="0"/>
            </a:endParaRP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smtClean="0">
              <a:solidFill>
                <a:srgbClr val="740000"/>
              </a:solidFill>
              <a:latin typeface="Times New Roman" pitchFamily="16" charset="0"/>
              <a:cs typeface="Times New Roman" pitchFamily="16" charset="0"/>
            </a:endParaRP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r>
              <a:rPr lang="ro-RO" sz="2000" b="1" dirty="0" smtClean="0">
                <a:solidFill>
                  <a:srgbClr val="740000"/>
                </a:solidFill>
                <a:latin typeface="Times New Roman" pitchFamily="16" charset="0"/>
                <a:cs typeface="Times New Roman" pitchFamily="16" charset="0"/>
              </a:rPr>
              <a:t>SEMESTRUL I</a:t>
            </a:r>
            <a:endParaRPr lang="ro-RO" sz="2000" b="1" dirty="0">
              <a:solidFill>
                <a:srgbClr val="740000"/>
              </a:solidFill>
              <a:latin typeface="Times New Roman" pitchFamily="16" charset="0"/>
              <a:cs typeface="Times New Roman" pitchFamily="16" charset="0"/>
            </a:endParaRP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r>
              <a:rPr lang="ro-RO" sz="2000" b="1" dirty="0" smtClean="0">
                <a:solidFill>
                  <a:srgbClr val="740000"/>
                </a:solidFill>
                <a:latin typeface="Times New Roman" pitchFamily="16" charset="0"/>
                <a:cs typeface="Times New Roman" pitchFamily="16" charset="0"/>
              </a:rPr>
              <a:t>15 </a:t>
            </a:r>
            <a:r>
              <a:rPr lang="ro-RO" sz="2000" b="1" dirty="0">
                <a:solidFill>
                  <a:srgbClr val="740000"/>
                </a:solidFill>
                <a:latin typeface="Times New Roman" pitchFamily="16" charset="0"/>
                <a:cs typeface="Times New Roman" pitchFamily="16" charset="0"/>
              </a:rPr>
              <a:t>săptămâni</a:t>
            </a: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a:solidFill>
                <a:srgbClr val="740000"/>
              </a:solidFill>
              <a:latin typeface="Times New Roman" pitchFamily="16" charset="0"/>
              <a:cs typeface="Times New Roman" pitchFamily="16" charset="0"/>
            </a:endParaRP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a:solidFill>
                <a:srgbClr val="740000"/>
              </a:solidFill>
              <a:latin typeface="Times New Roman" pitchFamily="16" charset="0"/>
              <a:cs typeface="Times New Roman" pitchFamily="16" charset="0"/>
            </a:endParaRP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a:solidFill>
                <a:srgbClr val="740000"/>
              </a:solidFill>
              <a:latin typeface="Times New Roman" pitchFamily="16" charset="0"/>
              <a:cs typeface="Times New Roman" pitchFamily="16" charset="0"/>
            </a:endParaRP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a:solidFill>
                <a:srgbClr val="740000"/>
              </a:solidFill>
              <a:latin typeface="Times New Roman" pitchFamily="16" charset="0"/>
              <a:cs typeface="Times New Roman" pitchFamily="16" charset="0"/>
            </a:endParaRP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a:solidFill>
                <a:srgbClr val="740000"/>
              </a:solidFill>
              <a:latin typeface="Times New Roman" pitchFamily="16" charset="0"/>
              <a:cs typeface="Times New Roman" pitchFamily="16" charset="0"/>
            </a:endParaRPr>
          </a:p>
          <a:p>
            <a:pP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a:solidFill>
                <a:srgbClr val="740000"/>
              </a:solidFill>
              <a:latin typeface="Times New Roman" pitchFamily="16" charset="0"/>
              <a:cs typeface="Times New Roman" pitchFamily="16" charset="0"/>
            </a:endParaRPr>
          </a:p>
          <a:p>
            <a:pPr>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a:solidFill>
                <a:srgbClr val="740000"/>
              </a:solidFill>
              <a:latin typeface="Century Schoolbook" pitchFamily="16" charset="0"/>
              <a:cs typeface="Times New Roman" pitchFamily="16" charset="0"/>
            </a:endParaRPr>
          </a:p>
          <a:p>
            <a:pPr algn="ctr" eaLnBrk="1" hangingPunct="1">
              <a:lnSpc>
                <a:spcPct val="80000"/>
              </a:lnSpc>
              <a:spcBef>
                <a:spcPts val="600"/>
              </a:spcBef>
              <a:buClrTx/>
              <a:buSzPct val="70000"/>
              <a:buFontTx/>
              <a:buNone/>
              <a:tabLst>
                <a:tab pos="639763" algn="l"/>
                <a:tab pos="1554163" algn="l"/>
                <a:tab pos="2468563" algn="l"/>
                <a:tab pos="3382963" algn="l"/>
                <a:tab pos="4297363" algn="l"/>
                <a:tab pos="5211763" algn="l"/>
                <a:tab pos="6126163" algn="l"/>
                <a:tab pos="7040563" algn="l"/>
                <a:tab pos="7954963" algn="l"/>
                <a:tab pos="8869363" algn="l"/>
                <a:tab pos="9783763" algn="l"/>
              </a:tabLst>
            </a:pPr>
            <a:endParaRPr lang="ro-RO" sz="2000" b="1" dirty="0">
              <a:solidFill>
                <a:srgbClr val="740000"/>
              </a:solidFill>
              <a:latin typeface="Century Schoolbook" pitchFamily="16" charset="0"/>
              <a:cs typeface="Times New Roman" pitchFamily="16" charset="0"/>
            </a:endParaRPr>
          </a:p>
        </p:txBody>
      </p:sp>
      <p:sp>
        <p:nvSpPr>
          <p:cNvPr id="11269" name="Text Box 4"/>
          <p:cNvSpPr txBox="1">
            <a:spLocks noChangeArrowheads="1"/>
          </p:cNvSpPr>
          <p:nvPr/>
        </p:nvSpPr>
        <p:spPr bwMode="auto">
          <a:xfrm>
            <a:off x="8281988" y="58864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0E88D78-B152-4D22-9BF8-769FDB3DF9DE}" type="slidenum">
              <a:rPr lang="ro-RO" sz="1400" b="1" smtClean="0">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ro-RO" sz="1400" b="1">
              <a:solidFill>
                <a:srgbClr val="FFFFFF"/>
              </a:solidFill>
            </a:endParaRPr>
          </a:p>
        </p:txBody>
      </p:sp>
      <p:sp>
        <p:nvSpPr>
          <p:cNvPr id="11270" name="Dreptunghi 5"/>
          <p:cNvSpPr>
            <a:spLocks noChangeArrowheads="1"/>
          </p:cNvSpPr>
          <p:nvPr/>
        </p:nvSpPr>
        <p:spPr bwMode="auto">
          <a:xfrm>
            <a:off x="2286000" y="2967038"/>
            <a:ext cx="4572000" cy="1508105"/>
          </a:xfrm>
          <a:prstGeom prst="rect">
            <a:avLst/>
          </a:prstGeom>
          <a:noFill/>
          <a:ln w="9525">
            <a:noFill/>
            <a:miter lim="800000"/>
            <a:headEnd/>
            <a:tailEnd/>
          </a:ln>
        </p:spPr>
        <p:txBody>
          <a:bodyPr>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b="1" dirty="0">
              <a:solidFill>
                <a:srgbClr val="740000"/>
              </a:solidFill>
              <a:latin typeface="Times New Roman" pitchFamily="16" charset="0"/>
              <a:cs typeface="Times New Roman" pitchFamily="16" charset="0"/>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b="1" dirty="0">
              <a:solidFill>
                <a:srgbClr val="740000"/>
              </a:solidFill>
              <a:latin typeface="Times New Roman" pitchFamily="16" charset="0"/>
              <a:cs typeface="Times New Roman" pitchFamily="16" charset="0"/>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b="1" dirty="0">
              <a:solidFill>
                <a:srgbClr val="740000"/>
              </a:solidFill>
              <a:latin typeface="Times New Roman" pitchFamily="16" charset="0"/>
              <a:cs typeface="Times New Roman" pitchFamily="16" charset="0"/>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b="1" dirty="0" smtClean="0">
                <a:solidFill>
                  <a:srgbClr val="740000"/>
                </a:solidFill>
                <a:latin typeface="Times New Roman" pitchFamily="16" charset="0"/>
                <a:cs typeface="Times New Roman" pitchFamily="16" charset="0"/>
              </a:rPr>
              <a:t>SEMESTRUL AL II-LEA</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993300"/>
                </a:solidFill>
                <a:latin typeface="Times New Roman" pitchFamily="16" charset="0"/>
                <a:cs typeface="Times New Roman" pitchFamily="16" charset="0"/>
              </a:rPr>
              <a:t>20 săptămâni</a:t>
            </a:r>
            <a:endParaRPr lang="ro-RO" sz="2000" b="1" dirty="0">
              <a:solidFill>
                <a:srgbClr val="993300"/>
              </a:solidFill>
              <a:latin typeface="Times New Roman" pitchFamily="16" charset="0"/>
              <a:cs typeface="Times New Roman" pitchFamily="16"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6374C14-66B1-4F6D-A7D5-6327D5C287CA}"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20</a:t>
            </a:fld>
            <a:endParaRPr lang="en-US" sz="1400" b="1">
              <a:solidFill>
                <a:srgbClr val="FFFFFF"/>
              </a:solidFill>
            </a:endParaRPr>
          </a:p>
        </p:txBody>
      </p:sp>
      <p:sp>
        <p:nvSpPr>
          <p:cNvPr id="28674" name="Text Box 2"/>
          <p:cNvSpPr txBox="1">
            <a:spLocks noChangeArrowheads="1"/>
          </p:cNvSpPr>
          <p:nvPr/>
        </p:nvSpPr>
        <p:spPr bwMode="auto">
          <a:xfrm>
            <a:off x="685800" y="0"/>
            <a:ext cx="8458200" cy="1417638"/>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3200">
                <a:solidFill>
                  <a:srgbClr val="002060"/>
                </a:solidFill>
                <a:effectLst>
                  <a:outerShdw blurRad="38100" dist="38100" dir="2700000" algn="tl">
                    <a:srgbClr val="C0C0C0"/>
                  </a:outerShdw>
                </a:effectLst>
                <a:latin typeface="Century Schoolbook" pitchFamily="16" charset="0"/>
              </a:rPr>
              <a:t/>
            </a:r>
            <a:br>
              <a:rPr lang="ro-RO" sz="3200">
                <a:solidFill>
                  <a:srgbClr val="002060"/>
                </a:solidFill>
                <a:effectLst>
                  <a:outerShdw blurRad="38100" dist="38100" dir="2700000" algn="tl">
                    <a:srgbClr val="C0C0C0"/>
                  </a:outerShdw>
                </a:effectLst>
                <a:latin typeface="Century Schoolbook" pitchFamily="16" charset="0"/>
              </a:rPr>
            </a:br>
            <a:r>
              <a:rPr lang="ro-RO" sz="3200">
                <a:solidFill>
                  <a:srgbClr val="002060"/>
                </a:solidFill>
                <a:effectLst>
                  <a:outerShdw blurRad="38100" dist="38100" dir="2700000" algn="tl">
                    <a:srgbClr val="C0C0C0"/>
                  </a:outerShdw>
                </a:effectLst>
                <a:latin typeface="Century Schoolbook" pitchFamily="16" charset="0"/>
              </a:rPr>
              <a:t/>
            </a:r>
            <a:br>
              <a:rPr lang="ro-RO" sz="3200">
                <a:solidFill>
                  <a:srgbClr val="002060"/>
                </a:solidFill>
                <a:effectLst>
                  <a:outerShdw blurRad="38100" dist="38100" dir="2700000" algn="tl">
                    <a:srgbClr val="C0C0C0"/>
                  </a:outerShdw>
                </a:effectLst>
                <a:latin typeface="Century Schoolbook" pitchFamily="16" charset="0"/>
              </a:rPr>
            </a:br>
            <a:r>
              <a:rPr lang="ro-RO" sz="3200">
                <a:solidFill>
                  <a:srgbClr val="002060"/>
                </a:solidFill>
                <a:effectLst>
                  <a:outerShdw blurRad="38100" dist="38100" dir="2700000" algn="tl">
                    <a:srgbClr val="C0C0C0"/>
                  </a:outerShdw>
                </a:effectLst>
                <a:latin typeface="Century Schoolbook" pitchFamily="16" charset="0"/>
              </a:rPr>
              <a:t/>
            </a:r>
            <a:br>
              <a:rPr lang="ro-RO" sz="3200">
                <a:solidFill>
                  <a:srgbClr val="002060"/>
                </a:solidFill>
                <a:effectLst>
                  <a:outerShdw blurRad="38100" dist="38100" dir="2700000" algn="tl">
                    <a:srgbClr val="C0C0C0"/>
                  </a:outerShdw>
                </a:effectLst>
                <a:latin typeface="Century Schoolbook" pitchFamily="16" charset="0"/>
              </a:rPr>
            </a:br>
            <a:r>
              <a:rPr lang="en-US" sz="3200">
                <a:solidFill>
                  <a:srgbClr val="002060"/>
                </a:solidFill>
                <a:effectLst>
                  <a:outerShdw blurRad="38100" dist="38100" dir="2700000" algn="tl">
                    <a:srgbClr val="C0C0C0"/>
                  </a:outerShdw>
                </a:effectLst>
                <a:latin typeface="Century Schoolbook" pitchFamily="16" charset="0"/>
              </a:rPr>
              <a:t/>
            </a:r>
            <a:br>
              <a:rPr lang="en-US" sz="3200">
                <a:solidFill>
                  <a:srgbClr val="002060"/>
                </a:solidFill>
                <a:effectLst>
                  <a:outerShdw blurRad="38100" dist="38100" dir="2700000" algn="tl">
                    <a:srgbClr val="C0C0C0"/>
                  </a:outerShdw>
                </a:effectLst>
                <a:latin typeface="Century Schoolbook" pitchFamily="16" charset="0"/>
              </a:rPr>
            </a:br>
            <a:r>
              <a:rPr lang="ro-RO" sz="3200">
                <a:solidFill>
                  <a:srgbClr val="002060"/>
                </a:solidFill>
                <a:effectLst>
                  <a:outerShdw blurRad="38100" dist="38100" dir="2700000" algn="tl">
                    <a:srgbClr val="C0C0C0"/>
                  </a:outerShdw>
                </a:effectLst>
                <a:latin typeface="Century Schoolbook" pitchFamily="16" charset="0"/>
              </a:rPr>
              <a:t/>
            </a:r>
            <a:br>
              <a:rPr lang="ro-RO" sz="3200">
                <a:solidFill>
                  <a:srgbClr val="002060"/>
                </a:solidFill>
                <a:effectLst>
                  <a:outerShdw blurRad="38100" dist="38100" dir="2700000" algn="tl">
                    <a:srgbClr val="C0C0C0"/>
                  </a:outerShdw>
                </a:effectLst>
                <a:latin typeface="Century Schoolbook" pitchFamily="16" charset="0"/>
              </a:rPr>
            </a:br>
            <a:endParaRPr lang="ro-RO" sz="3200">
              <a:solidFill>
                <a:srgbClr val="002060"/>
              </a:solidFill>
              <a:effectLst>
                <a:outerShdw blurRad="38100" dist="38100" dir="2700000" algn="tl">
                  <a:srgbClr val="C0C0C0"/>
                </a:outerShdw>
              </a:effectLst>
              <a:latin typeface="Century Schoolbook" pitchFamily="16" charset="0"/>
            </a:endParaRPr>
          </a:p>
        </p:txBody>
      </p:sp>
      <p:sp>
        <p:nvSpPr>
          <p:cNvPr id="28675" name="Text Box 3"/>
          <p:cNvSpPr txBox="1">
            <a:spLocks noChangeArrowheads="1"/>
          </p:cNvSpPr>
          <p:nvPr/>
        </p:nvSpPr>
        <p:spPr bwMode="auto">
          <a:xfrm>
            <a:off x="838200" y="1447800"/>
            <a:ext cx="8305800" cy="5181600"/>
          </a:xfrm>
          <a:prstGeom prst="rect">
            <a:avLst/>
          </a:prstGeom>
          <a:noFill/>
          <a:ln w="9525" cap="flat">
            <a:noFill/>
            <a:round/>
            <a:headEnd/>
            <a:tailEnd/>
          </a:ln>
          <a:effectLst/>
        </p:spPr>
        <p:txBody>
          <a:bodyPr/>
          <a:lstStyle/>
          <a:p>
            <a:pPr marL="273050" indent="-271463" algn="ctr" eaLnBrk="1" hangingPunct="1">
              <a:lnSpc>
                <a:spcPct val="8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1600" b="1" u="sng" dirty="0">
                <a:solidFill>
                  <a:srgbClr val="002060"/>
                </a:solidFill>
                <a:effectLst>
                  <a:outerShdw blurRad="38100" dist="38100" dir="2700000" algn="tl">
                    <a:srgbClr val="C0C0C0"/>
                  </a:outerShdw>
                </a:effectLst>
                <a:latin typeface="Century Schoolbook" pitchFamily="16" charset="0"/>
              </a:rPr>
              <a:t>Programe şcolare valabile începând </a:t>
            </a:r>
            <a:r>
              <a:rPr lang="en-US" sz="1600" b="1" u="sng" dirty="0">
                <a:solidFill>
                  <a:srgbClr val="002060"/>
                </a:solidFill>
                <a:effectLst>
                  <a:outerShdw blurRad="38100" dist="38100" dir="2700000" algn="tl">
                    <a:srgbClr val="C0C0C0"/>
                  </a:outerShdw>
                </a:effectLst>
                <a:latin typeface="Century Schoolbook" pitchFamily="16" charset="0"/>
              </a:rPr>
              <a:t>cu </a:t>
            </a:r>
            <a:r>
              <a:rPr lang="ro-RO" sz="1600" b="1" u="sng" dirty="0">
                <a:solidFill>
                  <a:srgbClr val="002060"/>
                </a:solidFill>
                <a:effectLst>
                  <a:outerShdw blurRad="38100" dist="38100" dir="2700000" algn="tl">
                    <a:srgbClr val="C0C0C0"/>
                  </a:outerShdw>
                </a:effectLst>
                <a:latin typeface="Century Schoolbook" pitchFamily="16" charset="0"/>
              </a:rPr>
              <a:t>anul şcolar 2009-2010</a:t>
            </a:r>
          </a:p>
          <a:p>
            <a:pPr marL="273050" indent="-271463" algn="ctr" eaLnBrk="1" hangingPunct="1">
              <a:lnSpc>
                <a:spcPct val="8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1600" b="1" u="sng" dirty="0">
                <a:solidFill>
                  <a:srgbClr val="002060"/>
                </a:solidFill>
                <a:effectLst>
                  <a:outerShdw blurRad="38100" dist="38100" dir="2700000" algn="tl">
                    <a:srgbClr val="C0C0C0"/>
                  </a:outerShdw>
                </a:effectLst>
                <a:latin typeface="Century Schoolbook" pitchFamily="16" charset="0"/>
              </a:rPr>
              <a:t>SOCIO-UMANE</a:t>
            </a:r>
          </a:p>
          <a:p>
            <a:pPr marL="273050" indent="-271463" algn="ctr" eaLnBrk="1" hangingPunct="1">
              <a:lnSpc>
                <a:spcPct val="8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1600" b="1" u="sng" dirty="0">
              <a:solidFill>
                <a:srgbClr val="002060"/>
              </a:solidFill>
              <a:effectLst>
                <a:outerShdw blurRad="38100" dist="38100" dir="2700000" algn="tl">
                  <a:srgbClr val="C0C0C0"/>
                </a:outerShdw>
              </a:effectLst>
              <a:latin typeface="Century Schoolbook" pitchFamily="16" charset="0"/>
            </a:endParaRPr>
          </a:p>
          <a:p>
            <a:pPr marL="273050" indent="-271463" algn="ctr" eaLnBrk="1" hangingPunct="1">
              <a:lnSpc>
                <a:spcPct val="8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1600" b="1" u="sng" dirty="0">
              <a:solidFill>
                <a:srgbClr val="002060"/>
              </a:solidFill>
              <a:effectLst>
                <a:outerShdw blurRad="38100" dist="38100" dir="2700000" algn="tl">
                  <a:srgbClr val="C0C0C0"/>
                </a:outerShdw>
              </a:effectLst>
              <a:latin typeface="Century Schoolbook" pitchFamily="16" charset="0"/>
            </a:endParaRPr>
          </a:p>
          <a:p>
            <a:pPr marL="273050" indent="-271463" algn="ctr" eaLnBrk="1" hangingPunct="1">
              <a:lnSpc>
                <a:spcPct val="8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1600" b="1" u="sng" dirty="0">
              <a:solidFill>
                <a:srgbClr val="002060"/>
              </a:solidFill>
              <a:effectLst>
                <a:outerShdw blurRad="38100" dist="38100" dir="2700000" algn="tl">
                  <a:srgbClr val="C0C0C0"/>
                </a:outerShdw>
              </a:effectLst>
              <a:latin typeface="Century Schoolbook" pitchFamily="16" charset="0"/>
            </a:endParaRPr>
          </a:p>
          <a:p>
            <a:pPr marL="273050" indent="-271463" eaLnBrk="1" hangingPunct="1">
              <a:lnSpc>
                <a:spcPct val="8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1400" b="1" dirty="0">
                <a:solidFill>
                  <a:srgbClr val="002060"/>
                </a:solidFill>
                <a:effectLst>
                  <a:outerShdw blurRad="38100" dist="38100" dir="2700000" algn="tl">
                    <a:srgbClr val="C0C0C0"/>
                  </a:outerShdw>
                </a:effectLst>
                <a:latin typeface="Century Schoolbook" pitchFamily="16" charset="0"/>
              </a:rPr>
              <a:t>PROGRAME DE TRUNCHI COMUN</a:t>
            </a:r>
            <a:r>
              <a:rPr lang="ro-RO" sz="1400" b="1" u="sng" dirty="0">
                <a:solidFill>
                  <a:srgbClr val="002060"/>
                </a:solidFill>
                <a:effectLst>
                  <a:outerShdw blurRad="38100" dist="38100" dir="2700000" algn="tl">
                    <a:srgbClr val="C0C0C0"/>
                  </a:outerShdw>
                </a:effectLst>
                <a:latin typeface="Century Schoolbook" pitchFamily="16" charset="0"/>
              </a:rPr>
              <a:t> </a:t>
            </a:r>
          </a:p>
          <a:p>
            <a:pPr marL="271463" indent="-269875" eaLnBrk="1" hangingPunct="1">
              <a:lnSpc>
                <a:spcPct val="80000"/>
              </a:lnSpc>
              <a:spcBef>
                <a:spcPts val="600"/>
              </a:spcBef>
              <a:buClr>
                <a:srgbClr val="FFFF99"/>
              </a:buClr>
              <a:buSzPct val="70000"/>
              <a:buFont typeface="Wingdings"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1400" b="1" dirty="0">
                <a:solidFill>
                  <a:srgbClr val="002060"/>
                </a:solidFill>
                <a:effectLst>
                  <a:outerShdw blurRad="38100" dist="38100" dir="2700000" algn="tl">
                    <a:srgbClr val="C0C0C0"/>
                  </a:outerShdw>
                </a:effectLst>
                <a:latin typeface="Century Schoolbook" pitchFamily="16" charset="0"/>
              </a:rPr>
              <a:t>program</a:t>
            </a:r>
            <a:r>
              <a:rPr lang="en-US" sz="1400" b="1" dirty="0">
                <a:solidFill>
                  <a:srgbClr val="002060"/>
                </a:solidFill>
                <a:effectLst>
                  <a:outerShdw blurRad="38100" dist="38100" dir="2700000" algn="tl">
                    <a:srgbClr val="C0C0C0"/>
                  </a:outerShdw>
                </a:effectLst>
                <a:latin typeface="Century Schoolbook" pitchFamily="16" charset="0"/>
              </a:rPr>
              <a:t>a </a:t>
            </a:r>
            <a:r>
              <a:rPr lang="ro-RO" sz="1400" b="1" dirty="0">
                <a:solidFill>
                  <a:srgbClr val="002060"/>
                </a:solidFill>
                <a:effectLst>
                  <a:outerShdw blurRad="38100" dist="38100" dir="2700000" algn="tl">
                    <a:srgbClr val="C0C0C0"/>
                  </a:outerShdw>
                </a:effectLst>
                <a:latin typeface="Century Schoolbook" pitchFamily="16" charset="0"/>
              </a:rPr>
              <a:t>şcolară pentru disciplina </a:t>
            </a:r>
            <a:r>
              <a:rPr lang="ro-RO" sz="1400" b="1" i="1" u="sng" dirty="0">
                <a:solidFill>
                  <a:srgbClr val="002060"/>
                </a:solidFill>
                <a:effectLst>
                  <a:outerShdw blurRad="38100" dist="38100" dir="2700000" algn="tl">
                    <a:srgbClr val="C0C0C0"/>
                  </a:outerShdw>
                </a:effectLst>
                <a:latin typeface="Century Schoolbook" pitchFamily="16" charset="0"/>
              </a:rPr>
              <a:t>Logică, argumentare şi comunicare</a:t>
            </a:r>
            <a:r>
              <a:rPr lang="ro-RO" sz="1400" b="1" i="1" dirty="0">
                <a:solidFill>
                  <a:srgbClr val="002060"/>
                </a:solidFill>
                <a:effectLst>
                  <a:outerShdw blurRad="38100" dist="38100" dir="2700000" algn="tl">
                    <a:srgbClr val="C0C0C0"/>
                  </a:outerShdw>
                </a:effectLst>
                <a:latin typeface="Century Schoolbook" pitchFamily="16" charset="0"/>
              </a:rPr>
              <a:t>, cls. a IX-a, aprobată prin OMECI nr. 5099</a:t>
            </a:r>
            <a:r>
              <a:rPr lang="en-US" sz="1400" b="1" i="1" dirty="0">
                <a:solidFill>
                  <a:srgbClr val="002060"/>
                </a:solidFill>
                <a:effectLst>
                  <a:outerShdw blurRad="38100" dist="38100" dir="2700000" algn="tl">
                    <a:srgbClr val="C0C0C0"/>
                  </a:outerShdw>
                </a:effectLst>
                <a:latin typeface="Century Schoolbook" pitchFamily="16" charset="0"/>
              </a:rPr>
              <a:t>/09.09.2009</a:t>
            </a:r>
          </a:p>
          <a:p>
            <a:pPr marL="271463" indent="-269875" eaLnBrk="1" hangingPunct="1">
              <a:lnSpc>
                <a:spcPct val="80000"/>
              </a:lnSpc>
              <a:spcBef>
                <a:spcPts val="600"/>
              </a:spcBef>
              <a:buClr>
                <a:srgbClr val="FFFF99"/>
              </a:buClr>
              <a:buSzPct val="70000"/>
              <a:buFont typeface="Wingdings" charset="2"/>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1400" b="1" i="1" dirty="0">
              <a:solidFill>
                <a:srgbClr val="002060"/>
              </a:solidFill>
              <a:effectLst>
                <a:outerShdw blurRad="38100" dist="38100" dir="2700000" algn="tl">
                  <a:srgbClr val="C0C0C0"/>
                </a:outerShdw>
              </a:effectLst>
              <a:latin typeface="Century Schoolbook" pitchFamily="16" charset="0"/>
            </a:endParaRPr>
          </a:p>
          <a:p>
            <a:pPr marL="271463" indent="-269875" eaLnBrk="1" hangingPunct="1">
              <a:lnSpc>
                <a:spcPct val="80000"/>
              </a:lnSpc>
              <a:spcBef>
                <a:spcPts val="600"/>
              </a:spcBef>
              <a:buClr>
                <a:srgbClr val="FFFF99"/>
              </a:buClr>
              <a:buSzPct val="70000"/>
              <a:buFont typeface="Wingdings" charset="2"/>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1400" b="1" i="1" dirty="0">
              <a:solidFill>
                <a:srgbClr val="002060"/>
              </a:solidFill>
              <a:effectLst>
                <a:outerShdw blurRad="38100" dist="38100" dir="2700000" algn="tl">
                  <a:srgbClr val="C0C0C0"/>
                </a:outerShdw>
              </a:effectLst>
              <a:latin typeface="Century Schoolbook" pitchFamily="16" charset="0"/>
            </a:endParaRPr>
          </a:p>
          <a:p>
            <a:pPr marL="271463" indent="-269875" eaLnBrk="1" hangingPunct="1">
              <a:lnSpc>
                <a:spcPct val="80000"/>
              </a:lnSpc>
              <a:spcBef>
                <a:spcPts val="600"/>
              </a:spcBef>
              <a:buClr>
                <a:srgbClr val="FFFF99"/>
              </a:buClr>
              <a:buSzPct val="70000"/>
              <a:buFont typeface="Wingdings" charset="2"/>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1400" b="1" i="1" dirty="0">
              <a:solidFill>
                <a:srgbClr val="002060"/>
              </a:solidFill>
              <a:effectLst>
                <a:outerShdw blurRad="38100" dist="38100" dir="2700000" algn="tl">
                  <a:srgbClr val="C0C0C0"/>
                </a:outerShdw>
              </a:effectLst>
              <a:latin typeface="Century Schoolbook" pitchFamily="16" charset="0"/>
            </a:endParaRPr>
          </a:p>
          <a:p>
            <a:pPr marL="273050" indent="-271463" eaLnBrk="1" hangingPunct="1">
              <a:lnSpc>
                <a:spcPct val="8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1400" b="1" dirty="0">
                <a:solidFill>
                  <a:srgbClr val="002060"/>
                </a:solidFill>
                <a:effectLst>
                  <a:outerShdw blurRad="38100" dist="38100" dir="2700000" algn="tl">
                    <a:srgbClr val="C0C0C0"/>
                  </a:outerShdw>
                </a:effectLst>
                <a:latin typeface="Century Schoolbook" pitchFamily="16" charset="0"/>
              </a:rPr>
              <a:t>PT.  LICEAL, CU EXCEPTIA MODIFICARILOR DIN ANUL ȘCOLAR 2009-2010  ALE  PROGRAMEI LA DISCIPLINA  </a:t>
            </a:r>
            <a:r>
              <a:rPr lang="ro-RO" sz="1600" b="1" i="1" u="sng" dirty="0">
                <a:solidFill>
                  <a:srgbClr val="002060"/>
                </a:solidFill>
                <a:effectLst>
                  <a:outerShdw blurRad="38100" dist="38100" dir="2700000" algn="tl">
                    <a:srgbClr val="C0C0C0"/>
                  </a:outerShdw>
                </a:effectLst>
                <a:latin typeface="Century Schoolbook" pitchFamily="16" charset="0"/>
              </a:rPr>
              <a:t>Logică, argumentare şi comunicare, </a:t>
            </a:r>
            <a:r>
              <a:rPr lang="ro-RO" sz="1400" b="1" dirty="0">
                <a:solidFill>
                  <a:srgbClr val="002060"/>
                </a:solidFill>
                <a:effectLst>
                  <a:outerShdw blurRad="38100" dist="38100" dir="2700000" algn="tl">
                    <a:srgbClr val="C0C0C0"/>
                  </a:outerShdw>
                </a:effectLst>
                <a:latin typeface="Century Schoolbook" pitchFamily="16" charset="0"/>
              </a:rPr>
              <a:t>RESTUL PROGRAMELOR NU AU SUFERIT  MODIFICARI</a:t>
            </a:r>
          </a:p>
          <a:p>
            <a:pPr marL="273050" indent="-271463" algn="ctr" eaLnBrk="1" hangingPunct="1">
              <a:lnSpc>
                <a:spcPct val="8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1400" b="1" dirty="0">
                <a:solidFill>
                  <a:srgbClr val="002060"/>
                </a:solidFill>
                <a:effectLst>
                  <a:outerShdw blurRad="38100" dist="38100" dir="2700000" algn="tl">
                    <a:srgbClr val="C0C0C0"/>
                  </a:outerShdw>
                </a:effectLst>
                <a:latin typeface="Century Schoolbook" pitchFamily="16" charset="0"/>
              </a:rPr>
              <a:t>      TOATE PROGRAMELE SCOLARE POT FI ACCESATE LA ADRESA:</a:t>
            </a:r>
          </a:p>
          <a:p>
            <a:pPr marL="273050" indent="-271463" algn="ctr" eaLnBrk="1" hangingPunct="1">
              <a:lnSpc>
                <a:spcPct val="8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US" sz="1600" b="1" dirty="0">
                <a:solidFill>
                  <a:srgbClr val="002060"/>
                </a:solidFill>
                <a:effectLst>
                  <a:outerShdw blurRad="38100" dist="38100" dir="2700000" algn="tl">
                    <a:srgbClr val="C0C0C0"/>
                  </a:outerShdw>
                </a:effectLst>
                <a:latin typeface="Century Schoolbook" pitchFamily="16" charset="0"/>
              </a:rPr>
              <a:t>http://programe.ise.ro/</a:t>
            </a:r>
          </a:p>
          <a:p>
            <a:pPr marL="271463" indent="-269875" eaLnBrk="1" hangingPunct="1">
              <a:lnSpc>
                <a:spcPct val="80000"/>
              </a:lnSpc>
              <a:spcBef>
                <a:spcPts val="600"/>
              </a:spcBef>
              <a:buClr>
                <a:srgbClr val="FFFF99"/>
              </a:buClr>
              <a:buSzPct val="70000"/>
              <a:buFont typeface="Wingdings" charset="2"/>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1400" b="1" i="1" dirty="0">
              <a:solidFill>
                <a:srgbClr val="002060"/>
              </a:solidFill>
              <a:effectLst>
                <a:outerShdw blurRad="38100" dist="38100" dir="2700000" algn="tl">
                  <a:srgbClr val="C0C0C0"/>
                </a:outerShdw>
              </a:effectLst>
              <a:latin typeface="Century Schoolbook" pitchFamily="16" charset="0"/>
            </a:endParaRPr>
          </a:p>
          <a:p>
            <a:pPr marL="271463" indent="-269875" eaLnBrk="1" hangingPunct="1">
              <a:lnSpc>
                <a:spcPct val="80000"/>
              </a:lnSpc>
              <a:spcBef>
                <a:spcPts val="600"/>
              </a:spcBef>
              <a:buClr>
                <a:srgbClr val="FFFF99"/>
              </a:buClr>
              <a:buSzPct val="70000"/>
              <a:buFont typeface="Wingdings" charset="2"/>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1400" b="1" i="1" dirty="0">
              <a:solidFill>
                <a:srgbClr val="002060"/>
              </a:solidFill>
              <a:effectLst>
                <a:outerShdw blurRad="38100" dist="38100" dir="2700000" algn="tl">
                  <a:srgbClr val="C0C0C0"/>
                </a:outerShdw>
              </a:effectLst>
              <a:latin typeface="Century Schoolbook" pitchFamily="16" charset="0"/>
            </a:endParaRPr>
          </a:p>
        </p:txBody>
      </p:sp>
      <p:sp>
        <p:nvSpPr>
          <p:cNvPr id="28676" name="Rectangle 4"/>
          <p:cNvSpPr>
            <a:spLocks noChangeArrowheads="1"/>
          </p:cNvSpPr>
          <p:nvPr/>
        </p:nvSpPr>
        <p:spPr bwMode="auto">
          <a:xfrm>
            <a:off x="2665413" y="457200"/>
            <a:ext cx="3813175" cy="368300"/>
          </a:xfrm>
          <a:prstGeom prst="rect">
            <a:avLst/>
          </a:prstGeom>
          <a:noFill/>
          <a:ln w="9525" cap="flat">
            <a:noFill/>
            <a:round/>
            <a:headEnd/>
            <a:tailEnd/>
          </a:ln>
          <a:effectLst/>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dirty="0">
                <a:solidFill>
                  <a:srgbClr val="002060"/>
                </a:solidFill>
                <a:effectLst>
                  <a:outerShdw blurRad="38100" dist="38100" dir="2700000" algn="tl">
                    <a:srgbClr val="C0C0C0"/>
                  </a:outerShdw>
                </a:effectLst>
              </a:rPr>
              <a:t>ÎNVĂȚĂMÂNTUL LICEAL</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Effect">
                      <p:stCondLst>
                        <p:cond delay="indefinite"/>
                      </p:stCondLst>
                      <p:childTnLst>
                        <p:par>
                          <p:cTn id="4" fill="hold" nodeType="clickEffect">
                            <p:stCondLst>
                              <p:cond delay="0"/>
                            </p:stCondLst>
                            <p:childTnLst>
                              <p:par>
                                <p:cTn id="5" presetID="10" presetClass="entr" fill="hold" nodeType="withEffect">
                                  <p:stCondLst>
                                    <p:cond delay="0"/>
                                  </p:stCondLst>
                                  <p:childTnLst>
                                    <p:set>
                                      <p:cBhvr additive="repl">
                                        <p:cTn id="6" dur="1" fill="hold">
                                          <p:stCondLst>
                                            <p:cond delay="0"/>
                                          </p:stCondLst>
                                        </p:cTn>
                                        <p:tgtEl>
                                          <p:spTgt spid="28674"/>
                                        </p:tgtEl>
                                        <p:attrNameLst>
                                          <p:attrName>style.visibility</p:attrName>
                                        </p:attrNameLst>
                                      </p:cBhvr>
                                      <p:to>
                                        <p:strVal val="visible"/>
                                      </p:to>
                                    </p:set>
                                    <p:animEffect transition="in" filter="fade">
                                      <p:cBhvr additive="repl">
                                        <p:cTn id="7" dur="20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200FCE2-8B3E-4987-B921-5BE11B40BD21}"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21</a:t>
            </a:fld>
            <a:endParaRPr lang="en-US" sz="1400" b="1">
              <a:solidFill>
                <a:srgbClr val="FFFFFF"/>
              </a:solidFill>
            </a:endParaRPr>
          </a:p>
        </p:txBody>
      </p:sp>
      <p:sp>
        <p:nvSpPr>
          <p:cNvPr id="29698" name="Rectangle 2"/>
          <p:cNvSpPr>
            <a:spLocks noChangeArrowheads="1"/>
          </p:cNvSpPr>
          <p:nvPr/>
        </p:nvSpPr>
        <p:spPr bwMode="auto">
          <a:xfrm>
            <a:off x="533400" y="620713"/>
            <a:ext cx="7696200" cy="3049587"/>
          </a:xfrm>
          <a:prstGeom prst="rect">
            <a:avLst/>
          </a:prstGeom>
          <a:noFill/>
          <a:ln w="9525" cap="flat">
            <a:noFill/>
            <a:round/>
            <a:headEnd/>
            <a:tailEnd/>
          </a:ln>
          <a:effectLst/>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200" b="1" dirty="0">
                <a:solidFill>
                  <a:srgbClr val="FF0000"/>
                </a:solidFill>
                <a:effectLst>
                  <a:outerShdw blurRad="38100" dist="38100" dir="2700000" algn="tl">
                    <a:srgbClr val="C0C0C0"/>
                  </a:outerShdw>
                </a:effectLst>
              </a:rPr>
              <a:t>PROGRAME ȘCOLARE PENTRU ÎNVĂȚĂMÂNTUL GIMNAZIAL  UTILIZATE ÎN ANUL ȘCOLAR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200" b="1" dirty="0">
                <a:solidFill>
                  <a:srgbClr val="FF0000"/>
                </a:solidFill>
                <a:effectLst>
                  <a:outerShdw blurRad="38100" dist="38100" dir="2700000" algn="tl">
                    <a:srgbClr val="C0C0C0"/>
                  </a:outerShdw>
                </a:effectLst>
              </a:rPr>
              <a:t>2019-2020 LA DISCIPLINA ISTORIE</a:t>
            </a:r>
          </a:p>
          <a:p>
            <a:pPr algn="ctr">
              <a:buClr>
                <a:srgbClr val="FF0000"/>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200" b="1" dirty="0">
                <a:solidFill>
                  <a:srgbClr val="FF0000"/>
                </a:solidFill>
                <a:effectLst>
                  <a:outerShdw blurRad="38100" dist="38100" dir="2700000" algn="tl">
                    <a:srgbClr val="C0C0C0"/>
                  </a:outerShdw>
                </a:effectLst>
              </a:rPr>
              <a:t>La clasa a V-a, se aplică programa școlară pentru disciplina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200" b="1" dirty="0">
                <a:solidFill>
                  <a:srgbClr val="FF0000"/>
                </a:solidFill>
                <a:effectLst>
                  <a:outerShdw blurRad="38100" dist="38100" dir="2700000" algn="tl">
                    <a:srgbClr val="C0C0C0"/>
                  </a:outerShdw>
                </a:effectLst>
                <a:ea typeface="SimSun" charset="-122"/>
              </a:rPr>
              <a:t>ISTORIE, aprobată prin </a:t>
            </a:r>
            <a:r>
              <a:rPr lang="ro-RO" sz="1200" b="1" u="sng" dirty="0">
                <a:solidFill>
                  <a:srgbClr val="FF0000"/>
                </a:solidFill>
                <a:effectLst>
                  <a:outerShdw blurRad="38100" dist="38100" dir="2700000" algn="tl">
                    <a:srgbClr val="C0C0C0"/>
                  </a:outerShdw>
                </a:effectLst>
                <a:ea typeface="SimSun" charset="-122"/>
              </a:rPr>
              <a:t>OMEN nr. 3393/28.02.2017 </a:t>
            </a:r>
          </a:p>
          <a:p>
            <a:pPr algn="ctr">
              <a:buClr>
                <a:srgbClr val="FF0000"/>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200" b="1" dirty="0">
                <a:solidFill>
                  <a:srgbClr val="FF0000"/>
                </a:solidFill>
                <a:effectLst>
                  <a:outerShdw blurRad="38100" dist="38100" dir="2700000" algn="tl">
                    <a:srgbClr val="C0C0C0"/>
                  </a:outerShdw>
                </a:effectLst>
                <a:ea typeface="SimSun" charset="-122"/>
              </a:rPr>
              <a:t>La clasa a VI-a, se aplică programa școlară pentru disciplina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200" b="1" dirty="0">
                <a:solidFill>
                  <a:srgbClr val="FF0000"/>
                </a:solidFill>
                <a:effectLst>
                  <a:outerShdw blurRad="38100" dist="38100" dir="2700000" algn="tl">
                    <a:srgbClr val="C0C0C0"/>
                  </a:outerShdw>
                </a:effectLst>
                <a:ea typeface="SimSun" charset="-122"/>
              </a:rPr>
              <a:t>ISTORIE, aprobată prin </a:t>
            </a:r>
            <a:r>
              <a:rPr lang="ro-RO" sz="1200" b="1" u="sng" dirty="0">
                <a:solidFill>
                  <a:srgbClr val="FF0000"/>
                </a:solidFill>
                <a:effectLst>
                  <a:outerShdw blurRad="38100" dist="38100" dir="2700000" algn="tl">
                    <a:srgbClr val="C0C0C0"/>
                  </a:outerShdw>
                </a:effectLst>
                <a:ea typeface="SimSun" charset="-122"/>
              </a:rPr>
              <a:t>OMEN nr. 3393/28.02.2017 </a:t>
            </a:r>
          </a:p>
          <a:p>
            <a:pPr algn="ctr">
              <a:buClr>
                <a:srgbClr val="FF0000"/>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200" b="1" dirty="0">
                <a:solidFill>
                  <a:srgbClr val="FF0000"/>
                </a:solidFill>
                <a:effectLst>
                  <a:outerShdw blurRad="38100" dist="38100" dir="2700000" algn="tl">
                    <a:srgbClr val="C0C0C0"/>
                  </a:outerShdw>
                </a:effectLst>
                <a:ea typeface="SimSun" charset="-122"/>
              </a:rPr>
              <a:t>La clasa a VII-a, se aplică programa școlară pentru disciplina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200" b="1" dirty="0">
                <a:solidFill>
                  <a:srgbClr val="FF0000"/>
                </a:solidFill>
                <a:effectLst>
                  <a:outerShdw blurRad="38100" dist="38100" dir="2700000" algn="tl">
                    <a:srgbClr val="C0C0C0"/>
                  </a:outerShdw>
                </a:effectLst>
                <a:ea typeface="SimSun" charset="-122"/>
              </a:rPr>
              <a:t>ISTORIE, aprobată prin </a:t>
            </a:r>
            <a:r>
              <a:rPr lang="ro-RO" sz="1200" b="1" u="sng" dirty="0">
                <a:solidFill>
                  <a:srgbClr val="FF0000"/>
                </a:solidFill>
                <a:effectLst>
                  <a:outerShdw blurRad="38100" dist="38100" dir="2700000" algn="tl">
                    <a:srgbClr val="C0C0C0"/>
                  </a:outerShdw>
                </a:effectLst>
                <a:ea typeface="SimSun" charset="-122"/>
              </a:rPr>
              <a:t>OMEN nr. 3393/28.02.2017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200" b="1" u="sng" dirty="0">
              <a:solidFill>
                <a:srgbClr val="FF0000"/>
              </a:solidFill>
              <a:effectLst>
                <a:outerShdw blurRad="38100" dist="38100" dir="2700000" algn="tl">
                  <a:srgbClr val="C0C0C0"/>
                </a:outerShdw>
              </a:effectLst>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1200" b="1" u="sng" dirty="0">
                <a:solidFill>
                  <a:srgbClr val="FF0000"/>
                </a:solidFill>
                <a:effectLst>
                  <a:outerShdw blurRad="38100" dist="38100" dir="2700000" algn="tl">
                    <a:srgbClr val="C0C0C0"/>
                  </a:outerShdw>
                </a:effectLst>
                <a:ea typeface="SimSun" charset="-122"/>
              </a:rPr>
              <a:t>Poate fi accesată la adresa:</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200" b="1" u="sng" dirty="0">
              <a:solidFill>
                <a:srgbClr val="FF0000"/>
              </a:solidFill>
              <a:effectLst>
                <a:outerShdw blurRad="38100" dist="38100" dir="2700000" algn="tl">
                  <a:srgbClr val="C0C0C0"/>
                </a:outerShdw>
              </a:effectLst>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200" b="1" u="sng" dirty="0">
              <a:solidFill>
                <a:srgbClr val="FF0000"/>
              </a:solidFill>
              <a:effectLst>
                <a:outerShdw blurRad="38100" dist="38100" dir="2700000" algn="tl">
                  <a:srgbClr val="C0C0C0"/>
                </a:outerShdw>
              </a:effectLst>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200" b="1" u="sng" dirty="0">
              <a:solidFill>
                <a:srgbClr val="FF0000"/>
              </a:solidFill>
              <a:effectLst>
                <a:outerShdw blurRad="38100" dist="38100" dir="2700000" algn="tl">
                  <a:srgbClr val="C0C0C0"/>
                </a:outerShdw>
              </a:effectLst>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200" b="1" u="sng" dirty="0">
              <a:solidFill>
                <a:srgbClr val="FF0000"/>
              </a:solidFill>
              <a:effectLst>
                <a:outerShdw blurRad="38100" dist="38100" dir="2700000" algn="tl">
                  <a:srgbClr val="C0C0C0"/>
                </a:outerShdw>
              </a:effectLst>
              <a:ea typeface="SimSun" charset="-122"/>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200" b="1" u="sng" dirty="0">
              <a:solidFill>
                <a:srgbClr val="FF0000"/>
              </a:solidFill>
              <a:effectLst>
                <a:outerShdw blurRad="38100" dist="38100" dir="2700000" algn="tl">
                  <a:srgbClr val="C0C0C0"/>
                </a:outerShdw>
              </a:effectLst>
              <a:ea typeface="SimSun" charset="-122"/>
            </a:endParaRPr>
          </a:p>
        </p:txBody>
      </p:sp>
      <p:sp>
        <p:nvSpPr>
          <p:cNvPr id="29699" name="Rectangle 3"/>
          <p:cNvSpPr>
            <a:spLocks noChangeArrowheads="1"/>
          </p:cNvSpPr>
          <p:nvPr/>
        </p:nvSpPr>
        <p:spPr bwMode="auto">
          <a:xfrm>
            <a:off x="457200" y="3657600"/>
            <a:ext cx="8153400" cy="3308350"/>
          </a:xfrm>
          <a:prstGeom prst="rect">
            <a:avLst/>
          </a:prstGeom>
          <a:noFill/>
          <a:ln w="9525" cap="flat">
            <a:noFill/>
            <a:round/>
            <a:headEnd/>
            <a:tailEnd/>
          </a:ln>
          <a:effectLst/>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dirty="0">
              <a:solidFill>
                <a:srgbClr val="5F5F5F"/>
              </a:solidFill>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dirty="0">
              <a:solidFill>
                <a:srgbClr val="5F5F5F"/>
              </a:solidFill>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dirty="0">
              <a:solidFill>
                <a:srgbClr val="5F5F5F"/>
              </a:solidFill>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dirty="0">
              <a:solidFill>
                <a:srgbClr val="5F5F5F"/>
              </a:solidFill>
            </a:endParaRPr>
          </a:p>
          <a:p>
            <a:pPr algn="ctr" eaLnBrk="1" hangingPunct="1">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dirty="0">
                <a:solidFill>
                  <a:srgbClr val="002060"/>
                </a:solidFill>
                <a:effectLst>
                  <a:outerShdw blurRad="38100" dist="38100" dir="2700000" algn="tl">
                    <a:srgbClr val="C0C0C0"/>
                  </a:outerShdw>
                </a:effectLst>
              </a:rPr>
              <a:t>La clasa a VIII-a, se aplică p</a:t>
            </a:r>
            <a:r>
              <a:rPr lang="en-US" b="1" dirty="0" err="1">
                <a:solidFill>
                  <a:srgbClr val="002060"/>
                </a:solidFill>
                <a:effectLst>
                  <a:outerShdw blurRad="38100" dist="38100" dir="2700000" algn="tl">
                    <a:srgbClr val="C0C0C0"/>
                  </a:outerShdw>
                </a:effectLst>
              </a:rPr>
              <a:t>rogram</a:t>
            </a:r>
            <a:r>
              <a:rPr lang="ro-RO" b="1" dirty="0">
                <a:solidFill>
                  <a:srgbClr val="002060"/>
                </a:solidFill>
                <a:effectLst>
                  <a:outerShdw blurRad="38100" dist="38100" dir="2700000" algn="tl">
                    <a:srgbClr val="C0C0C0"/>
                  </a:outerShdw>
                </a:effectLst>
              </a:rPr>
              <a:t>a</a:t>
            </a:r>
            <a:r>
              <a:rPr lang="en-US" b="1" dirty="0">
                <a:solidFill>
                  <a:srgbClr val="002060"/>
                </a:solidFill>
                <a:effectLst>
                  <a:outerShdw blurRad="38100" dist="38100" dir="2700000" algn="tl">
                    <a:srgbClr val="C0C0C0"/>
                  </a:outerShdw>
                </a:effectLst>
              </a:rPr>
              <a:t> </a:t>
            </a:r>
            <a:r>
              <a:rPr lang="ro-RO" b="1" dirty="0">
                <a:solidFill>
                  <a:srgbClr val="002060"/>
                </a:solidFill>
                <a:effectLst>
                  <a:outerShdw blurRad="38100" dist="38100" dir="2700000" algn="tl">
                    <a:srgbClr val="C0C0C0"/>
                  </a:outerShdw>
                </a:effectLst>
              </a:rPr>
              <a:t>şcolară pentru disciplina ISTORIE, aprobate prin </a:t>
            </a:r>
            <a:r>
              <a:rPr lang="ro-RO" b="1" u="sng" dirty="0">
                <a:solidFill>
                  <a:srgbClr val="002060"/>
                </a:solidFill>
                <a:effectLst>
                  <a:outerShdw blurRad="38100" dist="38100" dir="2700000" algn="tl">
                    <a:srgbClr val="C0C0C0"/>
                  </a:outerShdw>
                </a:effectLst>
              </a:rPr>
              <a:t>OMECI nr. </a:t>
            </a:r>
            <a:r>
              <a:rPr lang="en-US" b="1" u="sng" dirty="0">
                <a:solidFill>
                  <a:srgbClr val="002060"/>
                </a:solidFill>
                <a:effectLst>
                  <a:outerShdw blurRad="38100" dist="38100" dir="2700000" algn="tl">
                    <a:srgbClr val="C0C0C0"/>
                  </a:outerShdw>
                </a:effectLst>
              </a:rPr>
              <a:t>5097/09.09.2009</a:t>
            </a:r>
          </a:p>
          <a:p>
            <a:pPr algn="ctr" eaLnBrk="1" hangingPunct="1">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dirty="0">
                <a:solidFill>
                  <a:srgbClr val="002060"/>
                </a:solidFill>
                <a:effectLst>
                  <a:outerShdw blurRad="38100" dist="38100" dir="2700000" algn="tl">
                    <a:srgbClr val="C0C0C0"/>
                  </a:outerShdw>
                </a:effectLst>
              </a:rPr>
              <a:t>Poate fi accesate la adresa: </a:t>
            </a:r>
          </a:p>
          <a:p>
            <a:pPr algn="ctr" eaLnBrk="1" hangingPunct="1">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dirty="0">
                <a:solidFill>
                  <a:srgbClr val="0000FF"/>
                </a:solidFill>
                <a:effectLst>
                  <a:outerShdw blurRad="38100" dist="38100" dir="2700000" algn="tl">
                    <a:srgbClr val="C0C0C0"/>
                  </a:outerShdw>
                </a:effectLst>
                <a:hlinkClick r:id="rId3"/>
              </a:rPr>
              <a:t>http://programe.ise.ro/Portals/1/Curriculum/Progr_Gim/OS/Istorie_clasele%20a%20V-a%20-%20a%20VIII-a.pdf</a:t>
            </a:r>
          </a:p>
          <a:p>
            <a:pPr algn="ctr" eaLnBrk="1" hangingPunct="1">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b="1" dirty="0">
              <a:solidFill>
                <a:srgbClr val="002060"/>
              </a:solidFill>
              <a:effectLst>
                <a:outerShdw blurRad="38100" dist="38100" dir="2700000" algn="tl">
                  <a:srgbClr val="C0C0C0"/>
                </a:outerShdw>
              </a:effectLst>
            </a:endParaRPr>
          </a:p>
          <a:p>
            <a:pPr algn="ctr" eaLnBrk="1" hangingPunct="1">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b="1" dirty="0">
              <a:solidFill>
                <a:srgbClr val="002060"/>
              </a:solidFill>
              <a:effectLst>
                <a:outerShdw blurRad="38100" dist="38100" dir="2700000" algn="tl">
                  <a:srgbClr val="C0C0C0"/>
                </a:outerShdw>
              </a:effectLst>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dirty="0">
              <a:solidFill>
                <a:srgbClr val="5F5F5F"/>
              </a:solidFill>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dirty="0">
              <a:solidFill>
                <a:srgbClr val="5F5F5F"/>
              </a:solidFill>
            </a:endParaRPr>
          </a:p>
        </p:txBody>
      </p:sp>
      <p:sp>
        <p:nvSpPr>
          <p:cNvPr id="25605" name="Dreptunghi 4"/>
          <p:cNvSpPr>
            <a:spLocks noChangeArrowheads="1"/>
          </p:cNvSpPr>
          <p:nvPr/>
        </p:nvSpPr>
        <p:spPr bwMode="auto">
          <a:xfrm>
            <a:off x="2286000" y="3105150"/>
            <a:ext cx="4572000" cy="647700"/>
          </a:xfrm>
          <a:prstGeom prst="rect">
            <a:avLst/>
          </a:prstGeom>
          <a:noFill/>
          <a:ln w="9525">
            <a:noFill/>
            <a:miter lim="800000"/>
            <a:headEnd/>
            <a:tailEnd/>
          </a:ln>
        </p:spPr>
        <p:txBody>
          <a:bodyPr>
            <a:spAutoFit/>
          </a:bodyPr>
          <a:lstStyle/>
          <a:p>
            <a:r>
              <a:rPr lang="ro-RO">
                <a:solidFill>
                  <a:srgbClr val="5F5F5F"/>
                </a:solidFill>
              </a:rPr>
              <a:t>http://programe.ise.ro/Portals/1/Curriculum/2017-progr/29-Istorie.pdf</a:t>
            </a:r>
            <a:endParaRPr lang="ro-RO"/>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7224C017-CAAE-4869-AA2B-E012F490C327}"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22</a:t>
            </a:fld>
            <a:endParaRPr lang="en-US" sz="1400" b="1">
              <a:solidFill>
                <a:srgbClr val="FFFFFF"/>
              </a:solidFill>
            </a:endParaRPr>
          </a:p>
        </p:txBody>
      </p:sp>
      <p:sp>
        <p:nvSpPr>
          <p:cNvPr id="30722" name="Rectangle 2"/>
          <p:cNvSpPr>
            <a:spLocks noChangeArrowheads="1"/>
          </p:cNvSpPr>
          <p:nvPr/>
        </p:nvSpPr>
        <p:spPr bwMode="auto">
          <a:xfrm>
            <a:off x="609600" y="838200"/>
            <a:ext cx="7924800" cy="3196902"/>
          </a:xfrm>
          <a:prstGeom prst="rect">
            <a:avLst/>
          </a:prstGeom>
          <a:noFill/>
          <a:ln w="9525" cap="flat">
            <a:noFill/>
            <a:round/>
            <a:headEnd/>
            <a:tailEnd/>
          </a:ln>
          <a:effectLst/>
        </p:spPr>
        <p:txBody>
          <a:bodyPr lIns="90000" tIns="46800" rIns="90000" bIns="46800">
            <a:spAutoFit/>
          </a:bodyPr>
          <a:lstStyle/>
          <a:p>
            <a:pPr marL="273050" indent="-271463" algn="ctr" eaLnBrk="1" hangingPunct="1">
              <a:lnSpc>
                <a:spcPct val="9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en-US" sz="2800" b="1" dirty="0" err="1">
                <a:solidFill>
                  <a:srgbClr val="002060"/>
                </a:solidFill>
                <a:effectLst>
                  <a:outerShdw blurRad="38100" dist="38100" dir="2700000" algn="tl">
                    <a:srgbClr val="C0C0C0"/>
                  </a:outerShdw>
                </a:effectLst>
                <a:latin typeface="Century Schoolbook" pitchFamily="16" charset="0"/>
              </a:rPr>
              <a:t>Planificarea</a:t>
            </a:r>
            <a:r>
              <a:rPr lang="en-US" sz="2800" b="1" dirty="0">
                <a:solidFill>
                  <a:srgbClr val="002060"/>
                </a:solidFill>
                <a:effectLst>
                  <a:outerShdw blurRad="38100" dist="38100" dir="2700000" algn="tl">
                    <a:srgbClr val="C0C0C0"/>
                  </a:outerShdw>
                </a:effectLst>
                <a:latin typeface="Century Schoolbook" pitchFamily="16" charset="0"/>
              </a:rPr>
              <a:t> </a:t>
            </a:r>
            <a:r>
              <a:rPr lang="ro-RO" sz="2800" b="1" dirty="0">
                <a:solidFill>
                  <a:srgbClr val="002060"/>
                </a:solidFill>
                <a:effectLst>
                  <a:outerShdw blurRad="38100" dist="38100" dir="2700000" algn="tl">
                    <a:srgbClr val="C0C0C0"/>
                  </a:outerShdw>
                </a:effectLst>
                <a:latin typeface="Century Schoolbook" pitchFamily="16" charset="0"/>
              </a:rPr>
              <a:t>si proiectarea didactica</a:t>
            </a:r>
          </a:p>
          <a:p>
            <a:pPr marL="273050" indent="-271463" algn="ctr" eaLnBrk="1" hangingPunct="1">
              <a:lnSpc>
                <a:spcPct val="9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800" b="1" dirty="0">
              <a:solidFill>
                <a:srgbClr val="002060"/>
              </a:solidFill>
              <a:effectLst>
                <a:outerShdw blurRad="38100" dist="38100" dir="2700000" algn="tl">
                  <a:srgbClr val="C0C0C0"/>
                </a:outerShdw>
              </a:effectLst>
              <a:latin typeface="Century Schoolbook" pitchFamily="16" charset="0"/>
            </a:endParaRPr>
          </a:p>
          <a:p>
            <a:pPr marL="271463" indent="-269875" algn="ctr" eaLnBrk="1" hangingPunct="1">
              <a:lnSpc>
                <a:spcPct val="90000"/>
              </a:lnSpc>
              <a:buClr>
                <a:srgbClr val="FFFF99"/>
              </a:buClr>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800" b="1" dirty="0">
                <a:solidFill>
                  <a:srgbClr val="002060"/>
                </a:solidFill>
                <a:effectLst>
                  <a:outerShdw blurRad="38100" dist="38100" dir="2700000" algn="tl">
                    <a:srgbClr val="C0C0C0"/>
                  </a:outerShdw>
                </a:effectLst>
                <a:latin typeface="Century Schoolbook" pitchFamily="16" charset="0"/>
              </a:rPr>
              <a:t>Elaborarea planificării </a:t>
            </a:r>
            <a:r>
              <a:rPr lang="ro-RO" sz="2800" b="1" dirty="0" smtClean="0">
                <a:solidFill>
                  <a:srgbClr val="002060"/>
                </a:solidFill>
                <a:effectLst>
                  <a:outerShdw blurRad="38100" dist="38100" dir="2700000" algn="tl">
                    <a:srgbClr val="C0C0C0"/>
                  </a:outerShdw>
                </a:effectLst>
                <a:latin typeface="Century Schoolbook" pitchFamily="16" charset="0"/>
              </a:rPr>
              <a:t>calendaristice</a:t>
            </a:r>
          </a:p>
          <a:p>
            <a:pPr marL="271463" indent="-269875" algn="ctr" eaLnBrk="1" hangingPunct="1">
              <a:lnSpc>
                <a:spcPct val="90000"/>
              </a:lnSpc>
              <a:buClr>
                <a:srgbClr val="FFFF99"/>
              </a:buClr>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800" b="1" dirty="0">
              <a:solidFill>
                <a:srgbClr val="002060"/>
              </a:solidFill>
              <a:effectLst>
                <a:outerShdw blurRad="38100" dist="38100" dir="2700000" algn="tl">
                  <a:srgbClr val="C0C0C0"/>
                </a:outerShdw>
              </a:effectLst>
              <a:latin typeface="Century Schoolbook" pitchFamily="16" charset="0"/>
            </a:endParaRPr>
          </a:p>
          <a:p>
            <a:pPr marL="271463" indent="-269875" algn="ctr" eaLnBrk="1" hangingPunct="1">
              <a:lnSpc>
                <a:spcPct val="90000"/>
              </a:lnSpc>
              <a:buClr>
                <a:srgbClr val="FFFF99"/>
              </a:buClr>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800" b="1" dirty="0">
                <a:solidFill>
                  <a:srgbClr val="002060"/>
                </a:solidFill>
                <a:effectLst>
                  <a:outerShdw blurRad="38100" dist="38100" dir="2700000" algn="tl">
                    <a:srgbClr val="C0C0C0"/>
                  </a:outerShdw>
                </a:effectLst>
                <a:latin typeface="Century Schoolbook" pitchFamily="16" charset="0"/>
                <a:ea typeface="SimSun" charset="-122"/>
              </a:rPr>
              <a:t>Proiectarea unităţi</a:t>
            </a:r>
            <a:r>
              <a:rPr lang="en-US" sz="2800" b="1" dirty="0" err="1">
                <a:solidFill>
                  <a:srgbClr val="002060"/>
                </a:solidFill>
                <a:effectLst>
                  <a:outerShdw blurRad="38100" dist="38100" dir="2700000" algn="tl">
                    <a:srgbClr val="C0C0C0"/>
                  </a:outerShdw>
                </a:effectLst>
                <a:latin typeface="Century Schoolbook" pitchFamily="16" charset="0"/>
                <a:ea typeface="SimSun" charset="-122"/>
              </a:rPr>
              <a:t>lor</a:t>
            </a:r>
            <a:r>
              <a:rPr lang="ro-RO" sz="2800" b="1" dirty="0">
                <a:solidFill>
                  <a:srgbClr val="002060"/>
                </a:solidFill>
                <a:effectLst>
                  <a:outerShdw blurRad="38100" dist="38100" dir="2700000" algn="tl">
                    <a:srgbClr val="C0C0C0"/>
                  </a:outerShdw>
                </a:effectLst>
                <a:latin typeface="Century Schoolbook" pitchFamily="16" charset="0"/>
                <a:ea typeface="SimSun" charset="-122"/>
              </a:rPr>
              <a:t> de învăţare</a:t>
            </a:r>
          </a:p>
          <a:p>
            <a:pPr marL="273050" indent="-271463" algn="ctr" eaLnBrk="1" hangingPunct="1">
              <a:lnSpc>
                <a:spcPct val="9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en-US" sz="2800" b="1" dirty="0">
                <a:solidFill>
                  <a:srgbClr val="002060"/>
                </a:solidFill>
                <a:effectLst>
                  <a:outerShdw blurRad="38100" dist="38100" dir="2700000" algn="tl">
                    <a:srgbClr val="C0C0C0"/>
                  </a:outerShdw>
                </a:effectLst>
                <a:latin typeface="Century Schoolbook" pitchFamily="16" charset="0"/>
                <a:ea typeface="SimSun" charset="-122"/>
              </a:rPr>
              <a:t>+</a:t>
            </a:r>
          </a:p>
          <a:p>
            <a:pPr marL="273050" indent="-271463" algn="ctr" eaLnBrk="1" hangingPunct="1">
              <a:lnSpc>
                <a:spcPct val="9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800" dirty="0">
                <a:solidFill>
                  <a:srgbClr val="5F5F5F"/>
                </a:solidFill>
                <a:latin typeface="Century Schoolbook" pitchFamily="16" charset="0"/>
              </a:rPr>
              <a:t> </a:t>
            </a:r>
            <a:r>
              <a:rPr lang="ro-RO" sz="2800" b="1" dirty="0">
                <a:solidFill>
                  <a:srgbClr val="002060"/>
                </a:solidFill>
                <a:effectLst>
                  <a:outerShdw blurRad="38100" dist="38100" dir="2700000" algn="tl">
                    <a:srgbClr val="C0C0C0"/>
                  </a:outerShdw>
                </a:effectLst>
                <a:latin typeface="Century Schoolbook" pitchFamily="16" charset="0"/>
              </a:rPr>
              <a:t>Schița lecției, pentru cei aflați în primii 3 ani de activitate</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5E592574-61D0-4965-B14B-43C9718EBDE8}"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23</a:t>
            </a:fld>
            <a:endParaRPr lang="en-US" sz="1400" b="1">
              <a:solidFill>
                <a:srgbClr val="FFFFFF"/>
              </a:solidFill>
            </a:endParaRPr>
          </a:p>
        </p:txBody>
      </p:sp>
      <p:sp>
        <p:nvSpPr>
          <p:cNvPr id="31746" name="Rectangle 2"/>
          <p:cNvSpPr>
            <a:spLocks noChangeArrowheads="1"/>
          </p:cNvSpPr>
          <p:nvPr/>
        </p:nvSpPr>
        <p:spPr bwMode="auto">
          <a:xfrm>
            <a:off x="0" y="365125"/>
            <a:ext cx="9144000" cy="6002338"/>
          </a:xfrm>
          <a:prstGeom prst="rect">
            <a:avLst/>
          </a:prstGeom>
          <a:noFill/>
          <a:ln w="9525" cap="flat">
            <a:noFill/>
            <a:round/>
            <a:headEnd/>
            <a:tailEnd/>
          </a:ln>
          <a:effectLst/>
        </p:spPr>
        <p:txBody>
          <a:bodyPr lIns="90000" tIns="46800" rIns="90000" bIns="46800" anchor="ctr">
            <a:spAutoFit/>
          </a:bodyPr>
          <a:lstStyle/>
          <a:p>
            <a:pPr indent="45720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i="1" dirty="0">
                <a:solidFill>
                  <a:srgbClr val="5F5F5F"/>
                </a:solidFill>
                <a:effectLst>
                  <a:outerShdw blurRad="38100" dist="38100" dir="2700000" algn="tl">
                    <a:srgbClr val="C0C0C0"/>
                  </a:outerShdw>
                </a:effectLst>
                <a:latin typeface="Times New Roman" pitchFamily="16" charset="0"/>
                <a:cs typeface="Times New Roman" pitchFamily="16" charset="0"/>
              </a:rPr>
              <a:t>Planificarea calendaristică – document proiectiv</a:t>
            </a:r>
          </a:p>
          <a:p>
            <a:pPr indent="45720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dirty="0">
                <a:solidFill>
                  <a:srgbClr val="5F5F5F"/>
                </a:solidFill>
                <a:latin typeface="Times New Roman" pitchFamily="16" charset="0"/>
                <a:cs typeface="Times New Roman" pitchFamily="16" charset="0"/>
              </a:rPr>
              <a:t>Planificarea calendaristică reprezintă un document proiectiv, necesar realizării activităţilor didactice care permite asocierea, într-un mod personalizat, a elementelor programei (competenţe specifice şi conţinuturi), în cadrul unităţilor de învăţare. Acestora le sunt alocate unităţi de timp (număr de ore şi săptămâni) considerate ca optime de către cadrul didactic, pe parcursul unui an şcolar.</a:t>
            </a:r>
          </a:p>
          <a:p>
            <a:pPr indent="45720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dirty="0">
                <a:solidFill>
                  <a:srgbClr val="5F5F5F"/>
                </a:solidFill>
                <a:latin typeface="Times New Roman" pitchFamily="16" charset="0"/>
                <a:cs typeface="Times New Roman" pitchFamily="16" charset="0"/>
              </a:rPr>
              <a:t>În elaborarea planificării calendaristice </a:t>
            </a:r>
            <a:r>
              <a:rPr lang="ro-RO" b="1" dirty="0">
                <a:solidFill>
                  <a:srgbClr val="5F5F5F"/>
                </a:solidFill>
                <a:latin typeface="Times New Roman" pitchFamily="16" charset="0"/>
                <a:cs typeface="Times New Roman" pitchFamily="16" charset="0"/>
              </a:rPr>
              <a:t>programa şcolară reprezintă documentul de referinţă</a:t>
            </a:r>
            <a:r>
              <a:rPr lang="ro-RO" dirty="0">
                <a:solidFill>
                  <a:srgbClr val="5F5F5F"/>
                </a:solidFill>
                <a:latin typeface="Times New Roman" pitchFamily="16" charset="0"/>
                <a:cs typeface="Times New Roman" pitchFamily="16" charset="0"/>
              </a:rPr>
              <a:t>. După lectura atentă şi integrală a programei şcolare, elaborarea planificării calendaristice presupune parcurgerea următoarelor etape:</a:t>
            </a:r>
          </a:p>
          <a:p>
            <a:pPr indent="45720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dirty="0">
                <a:solidFill>
                  <a:srgbClr val="5F5F5F"/>
                </a:solidFill>
                <a:latin typeface="Times New Roman" pitchFamily="16" charset="0"/>
                <a:cs typeface="Times New Roman" pitchFamily="16" charset="0"/>
              </a:rPr>
              <a:t>1.	asocierea competenţelor specifice şi a conţinuturilor prezentate în programa şcolară;</a:t>
            </a:r>
          </a:p>
          <a:p>
            <a:pPr indent="45720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dirty="0">
                <a:solidFill>
                  <a:srgbClr val="5F5F5F"/>
                </a:solidFill>
                <a:latin typeface="Times New Roman" pitchFamily="16" charset="0"/>
                <a:cs typeface="Times New Roman" pitchFamily="16" charset="0"/>
              </a:rPr>
              <a:t>2.	stabilirea unităţilor de învăţare;</a:t>
            </a:r>
          </a:p>
          <a:p>
            <a:pPr indent="45720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dirty="0">
                <a:solidFill>
                  <a:srgbClr val="5F5F5F"/>
                </a:solidFill>
                <a:latin typeface="Times New Roman" pitchFamily="16" charset="0"/>
                <a:cs typeface="Times New Roman" pitchFamily="16" charset="0"/>
              </a:rPr>
              <a:t>3.	stabilirea succesiunii parcurgerii unităţilor de învăţare;</a:t>
            </a:r>
          </a:p>
          <a:p>
            <a:pPr indent="457200" algn="ctr">
              <a:buFont typeface="Times New Roman" pitchFamily="16" charset="0"/>
              <a:buAutoNum type="arabicPeriod" startAt="4"/>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dirty="0">
                <a:solidFill>
                  <a:srgbClr val="5F5F5F"/>
                </a:solidFill>
                <a:latin typeface="Times New Roman" pitchFamily="16" charset="0"/>
                <a:cs typeface="Times New Roman" pitchFamily="16" charset="0"/>
              </a:rPr>
              <a:t>stabilirea bugetului de timp necesar pentru fiecare unitate de învăţare.</a:t>
            </a:r>
          </a:p>
          <a:p>
            <a:pPr indent="457200"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b="1" dirty="0">
              <a:solidFill>
                <a:srgbClr val="5F5F5F"/>
              </a:solidFill>
              <a:latin typeface="Times New Roman" pitchFamily="16" charset="0"/>
              <a:cs typeface="Times New Roman" pitchFamily="16" charset="0"/>
            </a:endParaRPr>
          </a:p>
          <a:p>
            <a:pPr indent="45720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dirty="0">
                <a:solidFill>
                  <a:srgbClr val="5F5F5F"/>
                </a:solidFill>
                <a:latin typeface="Times New Roman" pitchFamily="16" charset="0"/>
                <a:cs typeface="Times New Roman" pitchFamily="16" charset="0"/>
              </a:rPr>
              <a:t>Planificarea calendaristică anuală </a:t>
            </a:r>
            <a:r>
              <a:rPr lang="ro-RO" b="1" dirty="0">
                <a:solidFill>
                  <a:srgbClr val="5F5F5F"/>
                </a:solidFill>
                <a:latin typeface="Times New Roman" pitchFamily="16" charset="0"/>
                <a:cs typeface="Times New Roman" pitchFamily="16" charset="0"/>
              </a:rPr>
              <a:t>nu se realizează pe baza manualelor şcolare</a:t>
            </a:r>
            <a:r>
              <a:rPr lang="ro-RO" dirty="0">
                <a:solidFill>
                  <a:srgbClr val="5F5F5F"/>
                </a:solidFill>
                <a:latin typeface="Times New Roman" pitchFamily="16" charset="0"/>
                <a:cs typeface="Times New Roman" pitchFamily="16" charset="0"/>
              </a:rPr>
              <a:t>, acestea fiind materiale curriculare adresate elevilor. </a:t>
            </a:r>
          </a:p>
          <a:p>
            <a:pPr indent="45720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dirty="0">
                <a:solidFill>
                  <a:srgbClr val="5F5F5F"/>
                </a:solidFill>
                <a:latin typeface="Times New Roman" pitchFamily="16" charset="0"/>
                <a:cs typeface="Times New Roman" pitchFamily="16" charset="0"/>
              </a:rPr>
              <a:t>Structura anului şcolar se aprobă anual, prin ordin al ministrului educaţiei. Pentru anul şcolar 2019-2020, vezi </a:t>
            </a:r>
            <a:r>
              <a:rPr lang="ro-RO" b="1" dirty="0">
                <a:solidFill>
                  <a:srgbClr val="740000"/>
                </a:solidFill>
                <a:latin typeface="Times New Roman" pitchFamily="16" charset="0"/>
                <a:cs typeface="Times New Roman" pitchFamily="16" charset="0"/>
              </a:rPr>
              <a:t>O</a:t>
            </a:r>
            <a:r>
              <a:rPr lang="en-US" b="1" dirty="0">
                <a:solidFill>
                  <a:srgbClr val="740000"/>
                </a:solidFill>
                <a:latin typeface="Times New Roman" pitchFamily="16" charset="0"/>
                <a:cs typeface="Times New Roman" pitchFamily="16" charset="0"/>
              </a:rPr>
              <a:t>ME</a:t>
            </a:r>
            <a:r>
              <a:rPr lang="ro-RO" b="1" dirty="0">
                <a:solidFill>
                  <a:srgbClr val="740000"/>
                </a:solidFill>
                <a:latin typeface="Times New Roman" pitchFamily="16" charset="0"/>
                <a:cs typeface="Times New Roman" pitchFamily="16" charset="0"/>
              </a:rPr>
              <a:t>N</a:t>
            </a:r>
            <a:r>
              <a:rPr lang="en-US" b="1" dirty="0">
                <a:solidFill>
                  <a:srgbClr val="740000"/>
                </a:solidFill>
                <a:latin typeface="Times New Roman" pitchFamily="16" charset="0"/>
                <a:cs typeface="Times New Roman" pitchFamily="16" charset="0"/>
              </a:rPr>
              <a:t> </a:t>
            </a:r>
            <a:r>
              <a:rPr lang="ro-RO" b="1" dirty="0">
                <a:solidFill>
                  <a:srgbClr val="740000"/>
                </a:solidFill>
                <a:latin typeface="Times New Roman" pitchFamily="16" charset="0"/>
                <a:cs typeface="Times New Roman" pitchFamily="16" charset="0"/>
              </a:rPr>
              <a:t>nr. 3191</a:t>
            </a:r>
            <a:r>
              <a:rPr lang="en-US" b="1" dirty="0">
                <a:solidFill>
                  <a:srgbClr val="740000"/>
                </a:solidFill>
                <a:latin typeface="Times New Roman" pitchFamily="16" charset="0"/>
                <a:cs typeface="Times New Roman" pitchFamily="16" charset="0"/>
              </a:rPr>
              <a:t>/</a:t>
            </a:r>
            <a:r>
              <a:rPr lang="ro-RO" b="1" dirty="0">
                <a:solidFill>
                  <a:srgbClr val="740000"/>
                </a:solidFill>
                <a:latin typeface="Times New Roman" pitchFamily="16" charset="0"/>
                <a:cs typeface="Times New Roman" pitchFamily="16" charset="0"/>
              </a:rPr>
              <a:t>2019</a:t>
            </a:r>
          </a:p>
          <a:p>
            <a:pPr indent="45720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dirty="0">
              <a:solidFill>
                <a:srgbClr val="5F5F5F"/>
              </a:solidFill>
              <a:latin typeface="Times New Roman" pitchFamily="16" charset="0"/>
              <a:cs typeface="Times New Roman" pitchFamily="16" charset="0"/>
            </a:endParaRPr>
          </a:p>
          <a:p>
            <a:pPr indent="457200"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200" b="1" dirty="0">
              <a:solidFill>
                <a:srgbClr val="5F5F5F"/>
              </a:solidFill>
              <a:latin typeface="Times New Roman" pitchFamily="16" charset="0"/>
              <a:cs typeface="Times New Roman" pitchFamily="16" charset="0"/>
            </a:endParaRPr>
          </a:p>
          <a:p>
            <a:pPr indent="457200"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o-RO" sz="1200" b="1" dirty="0">
              <a:solidFill>
                <a:srgbClr val="5F5F5F"/>
              </a:solidFill>
              <a:latin typeface="Times New Roman" pitchFamily="16" charset="0"/>
              <a:cs typeface="Times New Roman" pitchFamily="16"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F2BC227-6800-415E-97E7-04F09C633584}"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24</a:t>
            </a:fld>
            <a:endParaRPr lang="en-US" sz="1400" b="1">
              <a:solidFill>
                <a:srgbClr val="FFFFFF"/>
              </a:solidFill>
            </a:endParaRPr>
          </a:p>
        </p:txBody>
      </p:sp>
      <p:graphicFrame>
        <p:nvGraphicFramePr>
          <p:cNvPr id="32770" name="Group 2"/>
          <p:cNvGraphicFramePr>
            <a:graphicFrameLocks noGrp="1"/>
          </p:cNvGraphicFramePr>
          <p:nvPr/>
        </p:nvGraphicFramePr>
        <p:xfrm>
          <a:off x="381000" y="838200"/>
          <a:ext cx="8231188" cy="2590801"/>
        </p:xfrm>
        <a:graphic>
          <a:graphicData uri="http://schemas.openxmlformats.org/drawingml/2006/table">
            <a:tbl>
              <a:tblPr/>
              <a:tblGrid>
                <a:gridCol w="1863725"/>
                <a:gridCol w="1171575"/>
                <a:gridCol w="1331913"/>
                <a:gridCol w="1128712"/>
                <a:gridCol w="1455738"/>
                <a:gridCol w="1279525"/>
              </a:tblGrid>
              <a:tr h="674688">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Unită</a:t>
                      </a: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ț</a:t>
                      </a:r>
                      <a:r>
                        <a:rPr kumimoji="0" lang="en-US"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i de învăţare</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Competenţe specifice</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Conţinuturi</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Nr.  de ore</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Săptămâna*</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Observaţii</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r>
              <a:tr h="1916113">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se menţionează titluri/teme</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se precizează numărul criterial al competenţelor specifice din programa şcolară</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din conţinuturile programei şcolare</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stabilite de către cadrul didactic</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se precizează săptămâna sau săptămânile</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 *</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se menţionează, de exemplu,</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 </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modificări în urma realizării activităţii didactice la clasă şi semestrul</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8698" name="Rectangle 47"/>
          <p:cNvSpPr>
            <a:spLocks noChangeArrowheads="1"/>
          </p:cNvSpPr>
          <p:nvPr/>
        </p:nvSpPr>
        <p:spPr bwMode="auto">
          <a:xfrm>
            <a:off x="0" y="-206375"/>
            <a:ext cx="180975" cy="412750"/>
          </a:xfrm>
          <a:prstGeom prst="rect">
            <a:avLst/>
          </a:prstGeom>
          <a:noFill/>
          <a:ln w="9525">
            <a:noFill/>
            <a:round/>
            <a:headEnd/>
            <a:tailEnd/>
          </a:ln>
        </p:spPr>
        <p:txBody>
          <a:bodyPr wrap="none" lIns="90000" tIns="46800" rIns="90000" bIns="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5F5F5F"/>
                </a:solidFill>
                <a:cs typeface="Times New Roman" pitchFamily="16" charset="0"/>
              </a:rPr>
              <a:t/>
            </a:r>
            <a:br>
              <a:rPr lang="en-US" sz="1200">
                <a:solidFill>
                  <a:srgbClr val="5F5F5F"/>
                </a:solidFill>
                <a:cs typeface="Times New Roman" pitchFamily="16" charset="0"/>
              </a:rPr>
            </a:br>
            <a:endParaRPr lang="en-US" sz="1200">
              <a:solidFill>
                <a:srgbClr val="5F5F5F"/>
              </a:solidFill>
              <a:cs typeface="Times New Roman" pitchFamily="16" charset="0"/>
            </a:endParaRPr>
          </a:p>
        </p:txBody>
      </p:sp>
      <p:sp>
        <p:nvSpPr>
          <p:cNvPr id="28699" name="Rectangle 48"/>
          <p:cNvSpPr>
            <a:spLocks noChangeArrowheads="1"/>
          </p:cNvSpPr>
          <p:nvPr/>
        </p:nvSpPr>
        <p:spPr bwMode="auto">
          <a:xfrm>
            <a:off x="685800" y="3779838"/>
            <a:ext cx="7848600" cy="458787"/>
          </a:xfrm>
          <a:prstGeom prst="rect">
            <a:avLst/>
          </a:prstGeom>
          <a:noFill/>
          <a:ln w="9525">
            <a:noFill/>
            <a:round/>
            <a:headEnd/>
            <a:tailEnd/>
          </a:ln>
        </p:spPr>
        <p:txBody>
          <a:bodyPr lIns="90000" tIns="46800" rIns="90000" bIns="46800" anchor="ctr">
            <a:spAutoFit/>
          </a:bodyPr>
          <a:lstStyle/>
          <a:p>
            <a:pPr indent="45085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1200">
                <a:solidFill>
                  <a:srgbClr val="5F5F5F"/>
                </a:solidFill>
                <a:latin typeface="Times New Roman" pitchFamily="16" charset="0"/>
                <a:cs typeface="Times New Roman" pitchFamily="16" charset="0"/>
              </a:rPr>
              <a:t>*</a:t>
            </a:r>
            <a:r>
              <a:rPr lang="ro-RO" sz="1200" i="1">
                <a:solidFill>
                  <a:srgbClr val="5F5F5F"/>
                </a:solidFill>
                <a:latin typeface="Times New Roman" pitchFamily="16" charset="0"/>
                <a:cs typeface="Times New Roman" pitchFamily="16" charset="0"/>
              </a:rPr>
              <a:t>notaţia se poate realiza prin precizarea explicită a săptămânii/săptămânilor, spre exemplu 11-15.09, sau se poate nota sub forma generică S1, pentru săptămâna 1 sau perioada S1-S3 pentru săptămânile 1-3</a:t>
            </a:r>
          </a:p>
        </p:txBody>
      </p:sp>
      <p:sp>
        <p:nvSpPr>
          <p:cNvPr id="28700" name="Rectangle 49"/>
          <p:cNvSpPr>
            <a:spLocks noChangeArrowheads="1"/>
          </p:cNvSpPr>
          <p:nvPr/>
        </p:nvSpPr>
        <p:spPr bwMode="auto">
          <a:xfrm>
            <a:off x="914400" y="5229225"/>
            <a:ext cx="7391400" cy="642938"/>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a:solidFill>
                  <a:srgbClr val="5F5F5F"/>
                </a:solidFill>
                <a:latin typeface="Century Schoolbook" pitchFamily="16" charset="0"/>
              </a:rPr>
              <a:t>Din punct de vedere formal, planificarea calendaristică anuală poate fi realizată potrivit modelului de mai sus</a:t>
            </a:r>
          </a:p>
        </p:txBody>
      </p:sp>
      <p:sp>
        <p:nvSpPr>
          <p:cNvPr id="32818" name="Rectangle 50"/>
          <p:cNvSpPr>
            <a:spLocks noChangeArrowheads="1"/>
          </p:cNvSpPr>
          <p:nvPr/>
        </p:nvSpPr>
        <p:spPr bwMode="auto">
          <a:xfrm>
            <a:off x="1371600" y="228600"/>
            <a:ext cx="6705600" cy="398463"/>
          </a:xfrm>
          <a:prstGeom prst="rect">
            <a:avLst/>
          </a:prstGeom>
          <a:noFill/>
          <a:ln w="9525" cap="flat">
            <a:noFill/>
            <a:round/>
            <a:headEnd/>
            <a:tailEnd/>
          </a:ln>
          <a:effectLst/>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2000" b="1">
                <a:solidFill>
                  <a:srgbClr val="002060"/>
                </a:solidFill>
                <a:effectLst>
                  <a:outerShdw blurRad="38100" dist="38100" dir="2700000" algn="tl">
                    <a:srgbClr val="C0C0C0"/>
                  </a:outerShdw>
                </a:effectLst>
                <a:latin typeface="Century Schoolbook" pitchFamily="16" charset="0"/>
              </a:rPr>
              <a:t>PLANIFICAREA CALENDARISTICA ANUALA</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8FFED40-3465-4658-A88A-99746CB7B8F9}"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25</a:t>
            </a:fld>
            <a:endParaRPr lang="en-US" sz="1400" b="1">
              <a:solidFill>
                <a:srgbClr val="FFFFFF"/>
              </a:solidFill>
            </a:endParaRPr>
          </a:p>
        </p:txBody>
      </p:sp>
      <p:graphicFrame>
        <p:nvGraphicFramePr>
          <p:cNvPr id="33794" name="Group 2"/>
          <p:cNvGraphicFramePr>
            <a:graphicFrameLocks noGrp="1"/>
          </p:cNvGraphicFramePr>
          <p:nvPr/>
        </p:nvGraphicFramePr>
        <p:xfrm>
          <a:off x="762000" y="2103438"/>
          <a:ext cx="7469188" cy="1646238"/>
        </p:xfrm>
        <a:graphic>
          <a:graphicData uri="http://schemas.openxmlformats.org/drawingml/2006/table">
            <a:tbl>
              <a:tblPr/>
              <a:tblGrid>
                <a:gridCol w="1023938"/>
                <a:gridCol w="1185862"/>
                <a:gridCol w="1754188"/>
                <a:gridCol w="1752600"/>
                <a:gridCol w="1752600"/>
              </a:tblGrid>
              <a:tr h="365125">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Conținuturi</a:t>
                      </a:r>
                    </a:p>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(detalieri)</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Competenţe specifice</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Activități de învățare</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Resurse</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1"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Evaluare</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r>
              <a:tr h="1281113">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se menţionează   detalieri de conținut care explicitează anumite parcursuri</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se precizează numărul criterial al competenţelor specifice din programa şcolară</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vizate/recomandate de programa școlară sau altele adecvate pentru realizarea competențelor specifice</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se precizează resurse de timp, de loc, material didactic, forme de organizare a clasei</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r>
                        <a:rPr kumimoji="0" lang="ro-RO" sz="1200" b="0" i="1"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se menționează metodele, instrumentele sau modalitățile de evaluare utilizate</a:t>
                      </a:r>
                      <a:r>
                        <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rPr>
                        <a:t>]</a:t>
                      </a:r>
                    </a:p>
                    <a:p>
                      <a:pPr marL="0" marR="0" lvl="0" indent="0" algn="ctr" defTabSz="449263" rtl="0" eaLnBrk="1" fontAlgn="base" latinLnBrk="0" hangingPunct="1">
                        <a:lnSpc>
                          <a:spcPct val="95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ro-RO" sz="1200" b="0" i="0" u="none" strike="noStrike" cap="none" normalizeH="0" baseline="0" smtClean="0">
                        <a:ln>
                          <a:noFill/>
                        </a:ln>
                        <a:solidFill>
                          <a:srgbClr val="5F5F5F"/>
                        </a:solidFill>
                        <a:effectLst/>
                        <a:latin typeface="Times New Roman" pitchFamily="16" charset="0"/>
                        <a:ea typeface="Microsoft YaHei" charset="-122"/>
                        <a:cs typeface="Times New Roman" pitchFamily="16" charset="0"/>
                      </a:endParaRPr>
                    </a:p>
                  </a:txBody>
                  <a:tcPr marL="46080" marR="46080" marT="7560" marB="0" horzOverflow="overflow">
                    <a:lnL w="11520" cap="flat" cmpd="sng" algn="ctr">
                      <a:solidFill>
                        <a:srgbClr val="000000"/>
                      </a:solidFill>
                      <a:prstDash val="solid"/>
                      <a:round/>
                      <a:headEnd type="none" w="med" len="med"/>
                      <a:tailEnd type="none" w="med" len="med"/>
                    </a:lnL>
                    <a:lnR w="11520" cap="flat" cmpd="sng" algn="ctr">
                      <a:solidFill>
                        <a:srgbClr val="000000"/>
                      </a:solidFill>
                      <a:prstDash val="solid"/>
                      <a:round/>
                      <a:headEnd type="none" w="med" len="med"/>
                      <a:tailEnd type="none" w="med" len="med"/>
                    </a:lnR>
                    <a:lnT w="11520" cap="flat" cmpd="sng" algn="ctr">
                      <a:solidFill>
                        <a:srgbClr val="000000"/>
                      </a:solidFill>
                      <a:prstDash val="solid"/>
                      <a:round/>
                      <a:headEnd type="none" w="med" len="med"/>
                      <a:tailEnd type="none" w="med" len="med"/>
                    </a:lnT>
                    <a:lnB w="1152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9719" name="Rectangle 40"/>
          <p:cNvSpPr>
            <a:spLocks noChangeArrowheads="1"/>
          </p:cNvSpPr>
          <p:nvPr/>
        </p:nvSpPr>
        <p:spPr bwMode="auto">
          <a:xfrm>
            <a:off x="0" y="-206375"/>
            <a:ext cx="180975" cy="412750"/>
          </a:xfrm>
          <a:prstGeom prst="rect">
            <a:avLst/>
          </a:prstGeom>
          <a:noFill/>
          <a:ln w="9525">
            <a:noFill/>
            <a:round/>
            <a:headEnd/>
            <a:tailEnd/>
          </a:ln>
        </p:spPr>
        <p:txBody>
          <a:bodyPr wrap="none" lIns="90000" tIns="46800" rIns="90000" bIns="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5F5F5F"/>
                </a:solidFill>
                <a:cs typeface="Times New Roman" pitchFamily="16" charset="0"/>
              </a:rPr>
              <a:t/>
            </a:r>
            <a:br>
              <a:rPr lang="en-US" sz="1200">
                <a:solidFill>
                  <a:srgbClr val="5F5F5F"/>
                </a:solidFill>
                <a:cs typeface="Times New Roman" pitchFamily="16" charset="0"/>
              </a:rPr>
            </a:br>
            <a:endParaRPr lang="en-US" sz="1200">
              <a:solidFill>
                <a:srgbClr val="5F5F5F"/>
              </a:solidFill>
              <a:cs typeface="Times New Roman" pitchFamily="16" charset="0"/>
            </a:endParaRPr>
          </a:p>
        </p:txBody>
      </p:sp>
      <p:sp>
        <p:nvSpPr>
          <p:cNvPr id="29720" name="Rectangle 41"/>
          <p:cNvSpPr>
            <a:spLocks noChangeArrowheads="1"/>
          </p:cNvSpPr>
          <p:nvPr/>
        </p:nvSpPr>
        <p:spPr bwMode="auto">
          <a:xfrm>
            <a:off x="1143000" y="4343400"/>
            <a:ext cx="6400800" cy="642938"/>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a:solidFill>
                  <a:srgbClr val="5F5F5F"/>
                </a:solidFill>
                <a:latin typeface="Century Schoolbook" pitchFamily="16" charset="0"/>
              </a:rPr>
              <a:t>Din punct de vedere formal, proiectul unei unități de învățare poate fi realizat potrivit modelului de mai sus</a:t>
            </a:r>
          </a:p>
        </p:txBody>
      </p:sp>
      <p:sp>
        <p:nvSpPr>
          <p:cNvPr id="33834" name="Rectangle 42"/>
          <p:cNvSpPr>
            <a:spLocks noChangeArrowheads="1"/>
          </p:cNvSpPr>
          <p:nvPr/>
        </p:nvSpPr>
        <p:spPr bwMode="auto">
          <a:xfrm>
            <a:off x="2317750" y="685800"/>
            <a:ext cx="4508500" cy="703263"/>
          </a:xfrm>
          <a:prstGeom prst="rect">
            <a:avLst/>
          </a:prstGeom>
          <a:noFill/>
          <a:ln w="9525" cap="flat">
            <a:noFill/>
            <a:round/>
            <a:headEnd/>
            <a:tailEnd/>
          </a:ln>
          <a:effectLst/>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2000" b="1">
                <a:solidFill>
                  <a:srgbClr val="5F5F5F"/>
                </a:solidFill>
                <a:effectLst>
                  <a:outerShdw blurRad="38100" dist="38100" dir="2700000" algn="tl">
                    <a:srgbClr val="C0C0C0"/>
                  </a:outerShdw>
                </a:effectLst>
                <a:latin typeface="Century Schoolbook" pitchFamily="16" charset="0"/>
              </a:rPr>
              <a:t>PROIECTAREA UNITĂȚILOR DE ÎNVĂȚARE</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0F2F6BC-3BEA-41BC-99D2-25DEBED61379}"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26</a:t>
            </a:fld>
            <a:endParaRPr lang="en-US" sz="1400" b="1">
              <a:solidFill>
                <a:srgbClr val="FFFFFF"/>
              </a:solidFill>
            </a:endParaRPr>
          </a:p>
        </p:txBody>
      </p:sp>
      <p:sp>
        <p:nvSpPr>
          <p:cNvPr id="34818" name="Text Box 2"/>
          <p:cNvSpPr txBox="1">
            <a:spLocks noChangeArrowheads="1"/>
          </p:cNvSpPr>
          <p:nvPr/>
        </p:nvSpPr>
        <p:spPr bwMode="auto">
          <a:xfrm>
            <a:off x="0" y="274638"/>
            <a:ext cx="8229600" cy="1143000"/>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3800">
                <a:solidFill>
                  <a:srgbClr val="002060"/>
                </a:solidFill>
                <a:effectLst>
                  <a:outerShdw blurRad="38100" dist="38100" dir="2700000" algn="tl">
                    <a:srgbClr val="C0C0C0"/>
                  </a:outerShdw>
                </a:effectLst>
                <a:latin typeface="Century Schoolbook" pitchFamily="16" charset="0"/>
              </a:rPr>
              <a:t>PREZENTARE GENERAL</a:t>
            </a:r>
            <a:r>
              <a:rPr lang="ro-RO" sz="3800">
                <a:solidFill>
                  <a:srgbClr val="002060"/>
                </a:solidFill>
                <a:effectLst>
                  <a:outerShdw blurRad="38100" dist="38100" dir="2700000" algn="tl">
                    <a:srgbClr val="C0C0C0"/>
                  </a:outerShdw>
                </a:effectLst>
                <a:latin typeface="Century Schoolbook" pitchFamily="16" charset="0"/>
              </a:rPr>
              <a:t>Ă</a:t>
            </a:r>
            <a:r>
              <a:rPr lang="en-US" sz="3800">
                <a:solidFill>
                  <a:srgbClr val="002060"/>
                </a:solidFill>
                <a:effectLst>
                  <a:outerShdw blurRad="38100" dist="38100" dir="2700000" algn="tl">
                    <a:srgbClr val="C0C0C0"/>
                  </a:outerShdw>
                </a:effectLst>
                <a:latin typeface="Century Schoolbook" pitchFamily="16" charset="0"/>
              </a:rPr>
              <a:t/>
            </a:r>
            <a:br>
              <a:rPr lang="en-US" sz="3800">
                <a:solidFill>
                  <a:srgbClr val="002060"/>
                </a:solidFill>
                <a:effectLst>
                  <a:outerShdw blurRad="38100" dist="38100" dir="2700000" algn="tl">
                    <a:srgbClr val="C0C0C0"/>
                  </a:outerShdw>
                </a:effectLst>
                <a:latin typeface="Century Schoolbook" pitchFamily="16" charset="0"/>
              </a:rPr>
            </a:br>
            <a:endParaRPr lang="en-US" sz="3800">
              <a:solidFill>
                <a:srgbClr val="002060"/>
              </a:solidFill>
              <a:effectLst>
                <a:outerShdw blurRad="38100" dist="38100" dir="2700000" algn="tl">
                  <a:srgbClr val="C0C0C0"/>
                </a:outerShdw>
              </a:effectLst>
              <a:latin typeface="Century Schoolbook" pitchFamily="16" charset="0"/>
            </a:endParaRPr>
          </a:p>
        </p:txBody>
      </p:sp>
      <p:sp>
        <p:nvSpPr>
          <p:cNvPr id="34819" name="Text Box 3"/>
          <p:cNvSpPr txBox="1">
            <a:spLocks noChangeArrowheads="1"/>
          </p:cNvSpPr>
          <p:nvPr/>
        </p:nvSpPr>
        <p:spPr bwMode="auto">
          <a:xfrm>
            <a:off x="228600" y="1600200"/>
            <a:ext cx="8915400" cy="4495800"/>
          </a:xfrm>
          <a:prstGeom prst="rect">
            <a:avLst/>
          </a:prstGeom>
          <a:noFill/>
          <a:ln w="9525" cap="flat">
            <a:noFill/>
            <a:round/>
            <a:headEnd/>
            <a:tailEnd/>
          </a:ln>
          <a:effectLst/>
        </p:spPr>
        <p:txBody>
          <a:bodyPr/>
          <a:lstStyle/>
          <a:p>
            <a:pPr marL="273050" indent="-271463" algn="ctr" eaLnBrk="1" hangingPunct="1">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6600" dirty="0">
              <a:solidFill>
                <a:srgbClr val="002060"/>
              </a:solidFill>
              <a:effectLst>
                <a:outerShdw blurRad="38100" dist="38100" dir="2700000" algn="tl">
                  <a:srgbClr val="C0C0C0"/>
                </a:outerShdw>
              </a:effectLst>
              <a:latin typeface="Century Schoolbook" pitchFamily="16" charset="0"/>
            </a:endParaRPr>
          </a:p>
          <a:p>
            <a:pPr marL="273050" indent="-271463" algn="ctr" eaLnBrk="1" hangingPunct="1">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6600" dirty="0">
                <a:solidFill>
                  <a:srgbClr val="002060"/>
                </a:solidFill>
                <a:effectLst>
                  <a:outerShdw blurRad="38100" dist="38100" dir="2700000" algn="tl">
                    <a:srgbClr val="C0C0C0"/>
                  </a:outerShdw>
                </a:effectLst>
                <a:latin typeface="Century Schoolbook" pitchFamily="16" charset="0"/>
              </a:rPr>
              <a:t>Manuale şcolare</a:t>
            </a:r>
          </a:p>
          <a:p>
            <a:pPr marL="273050" indent="-271463" algn="ctr" eaLnBrk="1" hangingPunct="1">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6600" dirty="0">
                <a:solidFill>
                  <a:srgbClr val="002060"/>
                </a:solidFill>
                <a:effectLst>
                  <a:outerShdw blurRad="38100" dist="38100" dir="2700000" algn="tl">
                    <a:srgbClr val="C0C0C0"/>
                  </a:outerShdw>
                </a:effectLst>
                <a:latin typeface="Century Schoolbook" pitchFamily="16" charset="0"/>
              </a:rPr>
              <a:t>în anul şcolar 20</a:t>
            </a:r>
            <a:r>
              <a:rPr lang="en-US" sz="6600" dirty="0">
                <a:solidFill>
                  <a:srgbClr val="002060"/>
                </a:solidFill>
                <a:effectLst>
                  <a:outerShdw blurRad="38100" dist="38100" dir="2700000" algn="tl">
                    <a:srgbClr val="C0C0C0"/>
                  </a:outerShdw>
                </a:effectLst>
                <a:latin typeface="Century Schoolbook" pitchFamily="16" charset="0"/>
              </a:rPr>
              <a:t>1</a:t>
            </a:r>
            <a:r>
              <a:rPr lang="ro-RO" sz="6600" dirty="0">
                <a:solidFill>
                  <a:srgbClr val="002060"/>
                </a:solidFill>
                <a:effectLst>
                  <a:outerShdw blurRad="38100" dist="38100" dir="2700000" algn="tl">
                    <a:srgbClr val="C0C0C0"/>
                  </a:outerShdw>
                </a:effectLst>
                <a:latin typeface="Century Schoolbook" pitchFamily="16" charset="0"/>
              </a:rPr>
              <a:t>9-2020</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E6713C8-069E-4C5E-B49D-FB300F36BC61}"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27</a:t>
            </a:fld>
            <a:endParaRPr lang="en-US" sz="1400" b="1">
              <a:solidFill>
                <a:srgbClr val="FFFFFF"/>
              </a:solidFill>
            </a:endParaRPr>
          </a:p>
        </p:txBody>
      </p:sp>
      <p:sp>
        <p:nvSpPr>
          <p:cNvPr id="35842" name="Text Box 2"/>
          <p:cNvSpPr txBox="1">
            <a:spLocks noChangeArrowheads="1"/>
          </p:cNvSpPr>
          <p:nvPr/>
        </p:nvSpPr>
        <p:spPr bwMode="auto">
          <a:xfrm>
            <a:off x="0" y="274638"/>
            <a:ext cx="8229600" cy="1143000"/>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US" sz="4900" dirty="0">
              <a:solidFill>
                <a:srgbClr val="002060"/>
              </a:solidFill>
              <a:effectLst>
                <a:outerShdw blurRad="38100" dist="38100" dir="2700000" algn="tl">
                  <a:srgbClr val="C0C0C0"/>
                </a:outerShdw>
              </a:effectLst>
              <a:latin typeface="Century Schoolbook" pitchFamily="16" charset="0"/>
            </a:endParaRPr>
          </a:p>
        </p:txBody>
      </p:sp>
      <p:sp>
        <p:nvSpPr>
          <p:cNvPr id="35843" name="Text Box 3"/>
          <p:cNvSpPr txBox="1">
            <a:spLocks noChangeArrowheads="1"/>
          </p:cNvSpPr>
          <p:nvPr/>
        </p:nvSpPr>
        <p:spPr bwMode="auto">
          <a:xfrm>
            <a:off x="0" y="1600200"/>
            <a:ext cx="8534400" cy="4495800"/>
          </a:xfrm>
          <a:prstGeom prst="rect">
            <a:avLst/>
          </a:prstGeom>
          <a:noFill/>
          <a:ln w="9525" cap="flat">
            <a:noFill/>
            <a:round/>
            <a:headEnd/>
            <a:tailEnd/>
          </a:ln>
          <a:effectLst/>
        </p:spPr>
        <p:txBody>
          <a:bodyPr/>
          <a:lstStyle/>
          <a:p>
            <a:pPr marL="273050" indent="-271463" algn="ctr" eaLnBrk="1" hangingPunct="1">
              <a:lnSpc>
                <a:spcPct val="5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US" sz="2800" dirty="0" err="1">
                <a:solidFill>
                  <a:srgbClr val="002060"/>
                </a:solidFill>
                <a:effectLst>
                  <a:outerShdw blurRad="38100" dist="38100" dir="2700000" algn="tl">
                    <a:srgbClr val="C0C0C0"/>
                  </a:outerShdw>
                </a:effectLst>
                <a:latin typeface="Century Schoolbook" pitchFamily="16" charset="0"/>
              </a:rPr>
              <a:t>Manuale</a:t>
            </a:r>
            <a:r>
              <a:rPr lang="en-US" sz="2800" dirty="0">
                <a:solidFill>
                  <a:srgbClr val="002060"/>
                </a:solidFill>
                <a:effectLst>
                  <a:outerShdw blurRad="38100" dist="38100" dir="2700000" algn="tl">
                    <a:srgbClr val="C0C0C0"/>
                  </a:outerShdw>
                </a:effectLst>
                <a:latin typeface="Century Schoolbook" pitchFamily="16" charset="0"/>
              </a:rPr>
              <a:t> </a:t>
            </a:r>
            <a:r>
              <a:rPr lang="en-US" sz="2800" dirty="0" err="1">
                <a:solidFill>
                  <a:srgbClr val="002060"/>
                </a:solidFill>
                <a:effectLst>
                  <a:outerShdw blurRad="38100" dist="38100" dir="2700000" algn="tl">
                    <a:srgbClr val="C0C0C0"/>
                  </a:outerShdw>
                </a:effectLst>
                <a:latin typeface="Century Schoolbook" pitchFamily="16" charset="0"/>
              </a:rPr>
              <a:t>scolare</a:t>
            </a:r>
            <a:endParaRPr lang="en-US" sz="2800" dirty="0">
              <a:solidFill>
                <a:srgbClr val="002060"/>
              </a:solidFill>
              <a:effectLst>
                <a:outerShdw blurRad="38100" dist="38100" dir="2700000" algn="tl">
                  <a:srgbClr val="C0C0C0"/>
                </a:outerShdw>
              </a:effectLst>
              <a:latin typeface="Century Schoolbook" pitchFamily="16" charset="0"/>
            </a:endParaRPr>
          </a:p>
          <a:p>
            <a:pPr marL="273050" indent="-271463" algn="ctr" eaLnBrk="1" hangingPunct="1">
              <a:lnSpc>
                <a:spcPct val="5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2800" b="1" dirty="0">
              <a:solidFill>
                <a:srgbClr val="002060"/>
              </a:solidFill>
              <a:effectLst>
                <a:outerShdw blurRad="38100" dist="38100" dir="2700000" algn="tl">
                  <a:srgbClr val="C0C0C0"/>
                </a:outerShdw>
              </a:effectLst>
              <a:latin typeface="Century Schoolbook" pitchFamily="16" charset="0"/>
              <a:ea typeface="SimSun" charset="-122"/>
            </a:endParaRPr>
          </a:p>
          <a:p>
            <a:pPr marL="271463" indent="-269875" eaLnBrk="1" hangingPunct="1">
              <a:lnSpc>
                <a:spcPct val="50000"/>
              </a:lnSpc>
              <a:spcBef>
                <a:spcPts val="600"/>
              </a:spcBef>
              <a:buClr>
                <a:srgbClr val="4F81BD"/>
              </a:buClr>
              <a:buSzPct val="70000"/>
              <a:buFont typeface="Wingdings"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it-IT" sz="2000" b="1" dirty="0">
                <a:solidFill>
                  <a:srgbClr val="002060"/>
                </a:solidFill>
                <a:effectLst>
                  <a:outerShdw blurRad="38100" dist="38100" dir="2700000" algn="tl">
                    <a:srgbClr val="C0C0C0"/>
                  </a:outerShdw>
                </a:effectLst>
                <a:latin typeface="Century Schoolbook" pitchFamily="16" charset="0"/>
                <a:ea typeface="SimSun" charset="-122"/>
              </a:rPr>
              <a:t>În anul </a:t>
            </a:r>
            <a:r>
              <a:rPr lang="ro-RO" sz="2000" b="1" dirty="0">
                <a:solidFill>
                  <a:srgbClr val="002060"/>
                </a:solidFill>
                <a:effectLst>
                  <a:outerShdw blurRad="38100" dist="38100" dir="2700000" algn="tl">
                    <a:srgbClr val="C0C0C0"/>
                  </a:outerShdw>
                </a:effectLst>
                <a:latin typeface="Century Schoolbook" pitchFamily="16" charset="0"/>
                <a:ea typeface="SimSun" charset="-122"/>
              </a:rPr>
              <a:t>ş</a:t>
            </a:r>
            <a:r>
              <a:rPr lang="it-IT" sz="2000" b="1" dirty="0">
                <a:solidFill>
                  <a:srgbClr val="002060"/>
                </a:solidFill>
                <a:effectLst>
                  <a:outerShdw blurRad="38100" dist="38100" dir="2700000" algn="tl">
                    <a:srgbClr val="C0C0C0"/>
                  </a:outerShdw>
                </a:effectLst>
                <a:latin typeface="Century Schoolbook" pitchFamily="16" charset="0"/>
                <a:ea typeface="SimSun" charset="-122"/>
              </a:rPr>
              <a:t>colar 201</a:t>
            </a:r>
            <a:r>
              <a:rPr lang="ro-RO" sz="2000" b="1" dirty="0">
                <a:solidFill>
                  <a:srgbClr val="002060"/>
                </a:solidFill>
                <a:effectLst>
                  <a:outerShdw blurRad="38100" dist="38100" dir="2700000" algn="tl">
                    <a:srgbClr val="C0C0C0"/>
                  </a:outerShdw>
                </a:effectLst>
                <a:latin typeface="Century Schoolbook" pitchFamily="16" charset="0"/>
                <a:ea typeface="SimSun" charset="-122"/>
              </a:rPr>
              <a:t>9</a:t>
            </a:r>
            <a:r>
              <a:rPr lang="it-IT" sz="2000" b="1" dirty="0">
                <a:solidFill>
                  <a:srgbClr val="002060"/>
                </a:solidFill>
                <a:effectLst>
                  <a:outerShdw blurRad="38100" dist="38100" dir="2700000" algn="tl">
                    <a:srgbClr val="C0C0C0"/>
                  </a:outerShdw>
                </a:effectLst>
                <a:latin typeface="Century Schoolbook" pitchFamily="16" charset="0"/>
                <a:ea typeface="SimSun" charset="-122"/>
              </a:rPr>
              <a:t>-20</a:t>
            </a:r>
            <a:r>
              <a:rPr lang="ro-RO" sz="2000" b="1" dirty="0">
                <a:solidFill>
                  <a:srgbClr val="002060"/>
                </a:solidFill>
                <a:effectLst>
                  <a:outerShdw blurRad="38100" dist="38100" dir="2700000" algn="tl">
                    <a:srgbClr val="C0C0C0"/>
                  </a:outerShdw>
                </a:effectLst>
                <a:latin typeface="Century Schoolbook" pitchFamily="16" charset="0"/>
                <a:ea typeface="SimSun" charset="-122"/>
              </a:rPr>
              <a:t>20</a:t>
            </a:r>
            <a:r>
              <a:rPr lang="it-IT" sz="2000" b="1" dirty="0">
                <a:solidFill>
                  <a:srgbClr val="002060"/>
                </a:solidFill>
                <a:effectLst>
                  <a:outerShdw blurRad="38100" dist="38100" dir="2700000" algn="tl">
                    <a:srgbClr val="C0C0C0"/>
                  </a:outerShdw>
                </a:effectLst>
                <a:latin typeface="Century Schoolbook" pitchFamily="16" charset="0"/>
                <a:ea typeface="SimSun" charset="-122"/>
              </a:rPr>
              <a:t> </a:t>
            </a:r>
            <a:r>
              <a:rPr lang="ro-RO" sz="2000" b="1" dirty="0">
                <a:solidFill>
                  <a:srgbClr val="002060"/>
                </a:solidFill>
                <a:effectLst>
                  <a:outerShdw blurRad="38100" dist="38100" dir="2700000" algn="tl">
                    <a:srgbClr val="C0C0C0"/>
                  </a:outerShdw>
                </a:effectLst>
                <a:latin typeface="Century Schoolbook" pitchFamily="16" charset="0"/>
                <a:ea typeface="SimSun" charset="-122"/>
              </a:rPr>
              <a:t>sunt în </a:t>
            </a:r>
            <a:r>
              <a:rPr lang="it-IT" sz="2000" b="1" dirty="0">
                <a:solidFill>
                  <a:srgbClr val="002060"/>
                </a:solidFill>
                <a:effectLst>
                  <a:outerShdw blurRad="38100" dist="38100" dir="2700000" algn="tl">
                    <a:srgbClr val="C0C0C0"/>
                  </a:outerShdw>
                </a:effectLst>
                <a:latin typeface="Century Schoolbook" pitchFamily="16" charset="0"/>
                <a:ea typeface="SimSun" charset="-122"/>
              </a:rPr>
              <a:t>vigoare  manualele </a:t>
            </a:r>
            <a:r>
              <a:rPr lang="ro-RO" sz="2000" b="1" dirty="0">
                <a:solidFill>
                  <a:srgbClr val="002060"/>
                </a:solidFill>
                <a:effectLst>
                  <a:outerShdw blurRad="38100" dist="38100" dir="2700000" algn="tl">
                    <a:srgbClr val="C0C0C0"/>
                  </a:outerShdw>
                </a:effectLst>
                <a:latin typeface="Century Schoolbook" pitchFamily="16" charset="0"/>
                <a:ea typeface="SimSun" charset="-122"/>
              </a:rPr>
              <a:t>ş</a:t>
            </a:r>
            <a:r>
              <a:rPr lang="it-IT" sz="2000" b="1" dirty="0">
                <a:solidFill>
                  <a:srgbClr val="002060"/>
                </a:solidFill>
                <a:effectLst>
                  <a:outerShdw blurRad="38100" dist="38100" dir="2700000" algn="tl">
                    <a:srgbClr val="C0C0C0"/>
                  </a:outerShdw>
                </a:effectLst>
                <a:latin typeface="Century Schoolbook" pitchFamily="16" charset="0"/>
                <a:ea typeface="SimSun" charset="-122"/>
              </a:rPr>
              <a:t>colare </a:t>
            </a:r>
            <a:endParaRPr lang="ro-RO" sz="2000" b="1" dirty="0">
              <a:solidFill>
                <a:srgbClr val="002060"/>
              </a:solidFill>
              <a:effectLst>
                <a:outerShdw blurRad="38100" dist="38100" dir="2700000" algn="tl">
                  <a:srgbClr val="C0C0C0"/>
                </a:outerShdw>
              </a:effectLst>
              <a:latin typeface="Century Schoolbook" pitchFamily="16" charset="0"/>
              <a:ea typeface="SimSun" charset="-122"/>
            </a:endParaRPr>
          </a:p>
          <a:p>
            <a:pPr marL="271463" indent="-269875" eaLnBrk="1" hangingPunct="1">
              <a:lnSpc>
                <a:spcPct val="50000"/>
              </a:lnSpc>
              <a:spcBef>
                <a:spcPts val="600"/>
              </a:spcBef>
              <a:buClr>
                <a:srgbClr val="4F81BD"/>
              </a:buClr>
              <a:buSzPct val="70000"/>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b="1" dirty="0">
                <a:solidFill>
                  <a:srgbClr val="002060"/>
                </a:solidFill>
                <a:effectLst>
                  <a:outerShdw blurRad="38100" dist="38100" dir="2700000" algn="tl">
                    <a:srgbClr val="C0C0C0"/>
                  </a:outerShdw>
                </a:effectLst>
                <a:latin typeface="Century Schoolbook" pitchFamily="16" charset="0"/>
                <a:ea typeface="SimSun" charset="-122"/>
              </a:rPr>
              <a:t>	aprobate prin ordinul ministrului educaţiei</a:t>
            </a:r>
            <a:r>
              <a:rPr lang="en-US" sz="2000" b="1" dirty="0">
                <a:solidFill>
                  <a:srgbClr val="002060"/>
                </a:solidFill>
                <a:effectLst>
                  <a:outerShdw blurRad="38100" dist="38100" dir="2700000" algn="tl">
                    <a:srgbClr val="C0C0C0"/>
                  </a:outerShdw>
                </a:effectLst>
                <a:latin typeface="Century Schoolbook" pitchFamily="16" charset="0"/>
                <a:ea typeface="SimSun" charset="-122"/>
              </a:rPr>
              <a:t> </a:t>
            </a:r>
            <a:r>
              <a:rPr lang="ro-RO" sz="2000" b="1" dirty="0">
                <a:solidFill>
                  <a:srgbClr val="002060"/>
                </a:solidFill>
                <a:effectLst>
                  <a:outerShdw blurRad="38100" dist="38100" dir="2700000" algn="tl">
                    <a:srgbClr val="C0C0C0"/>
                  </a:outerShdw>
                </a:effectLst>
                <a:latin typeface="Century Schoolbook" pitchFamily="16" charset="0"/>
                <a:ea typeface="SimSun" charset="-122"/>
              </a:rPr>
              <a:t>pentru</a:t>
            </a:r>
            <a:r>
              <a:rPr lang="en-US" sz="2000" b="1" dirty="0">
                <a:solidFill>
                  <a:srgbClr val="002060"/>
                </a:solidFill>
                <a:effectLst>
                  <a:outerShdw blurRad="38100" dist="38100" dir="2700000" algn="tl">
                    <a:srgbClr val="C0C0C0"/>
                  </a:outerShdw>
                </a:effectLst>
                <a:latin typeface="Century Schoolbook" pitchFamily="16" charset="0"/>
                <a:ea typeface="SimSun" charset="-122"/>
              </a:rPr>
              <a:t> </a:t>
            </a:r>
            <a:r>
              <a:rPr lang="ro-RO" sz="2000" b="1" dirty="0">
                <a:solidFill>
                  <a:srgbClr val="002060"/>
                </a:solidFill>
                <a:effectLst>
                  <a:outerShdw blurRad="38100" dist="38100" dir="2700000" algn="tl">
                    <a:srgbClr val="C0C0C0"/>
                  </a:outerShdw>
                </a:effectLst>
                <a:latin typeface="Century Schoolbook" pitchFamily="16" charset="0"/>
                <a:ea typeface="SimSun" charset="-122"/>
              </a:rPr>
              <a:t>a fi </a:t>
            </a:r>
          </a:p>
          <a:p>
            <a:pPr marL="271463" indent="-269875" eaLnBrk="1" hangingPunct="1">
              <a:lnSpc>
                <a:spcPct val="50000"/>
              </a:lnSpc>
              <a:spcBef>
                <a:spcPts val="600"/>
              </a:spcBef>
              <a:buClr>
                <a:srgbClr val="4F81BD"/>
              </a:buClr>
              <a:buSzPct val="70000"/>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b="1" dirty="0">
                <a:solidFill>
                  <a:srgbClr val="002060"/>
                </a:solidFill>
                <a:effectLst>
                  <a:outerShdw blurRad="38100" dist="38100" dir="2700000" algn="tl">
                    <a:srgbClr val="C0C0C0"/>
                  </a:outerShdw>
                </a:effectLst>
                <a:latin typeface="Century Schoolbook" pitchFamily="16" charset="0"/>
                <a:ea typeface="SimSun" charset="-122"/>
              </a:rPr>
              <a:t>	folosite în sistemul naţional de</a:t>
            </a:r>
            <a:r>
              <a:rPr lang="en-US" sz="2000" b="1" dirty="0">
                <a:solidFill>
                  <a:srgbClr val="002060"/>
                </a:solidFill>
                <a:effectLst>
                  <a:outerShdw blurRad="38100" dist="38100" dir="2700000" algn="tl">
                    <a:srgbClr val="C0C0C0"/>
                  </a:outerShdw>
                </a:effectLst>
                <a:latin typeface="Century Schoolbook" pitchFamily="16" charset="0"/>
                <a:ea typeface="SimSun" charset="-122"/>
              </a:rPr>
              <a:t> </a:t>
            </a:r>
            <a:r>
              <a:rPr lang="ro-RO" sz="2000" b="1" dirty="0">
                <a:solidFill>
                  <a:srgbClr val="002060"/>
                </a:solidFill>
                <a:effectLst>
                  <a:outerShdw blurRad="38100" dist="38100" dir="2700000" algn="tl">
                    <a:srgbClr val="C0C0C0"/>
                  </a:outerShdw>
                </a:effectLst>
                <a:latin typeface="Century Schoolbook" pitchFamily="16" charset="0"/>
                <a:ea typeface="SimSun" charset="-122"/>
              </a:rPr>
              <a:t>învăţământ (</a:t>
            </a:r>
            <a:r>
              <a:rPr lang="ro-RO" sz="2000" b="1" dirty="0">
                <a:solidFill>
                  <a:srgbClr val="FF0000"/>
                </a:solidFill>
                <a:effectLst>
                  <a:outerShdw blurRad="38100" dist="38100" dir="2700000" algn="tl">
                    <a:srgbClr val="C0C0C0"/>
                  </a:outerShdw>
                </a:effectLst>
                <a:latin typeface="Century Schoolbook" pitchFamily="16" charset="0"/>
                <a:ea typeface="SimSun" charset="-122"/>
              </a:rPr>
              <a:t>vezi </a:t>
            </a:r>
            <a:r>
              <a:rPr lang="en-US" sz="2000" b="1" i="1" dirty="0" err="1">
                <a:solidFill>
                  <a:srgbClr val="002060"/>
                </a:solidFill>
                <a:effectLst>
                  <a:outerShdw blurRad="38100" dist="38100" dir="2700000" algn="tl">
                    <a:srgbClr val="C0C0C0"/>
                  </a:outerShdw>
                </a:effectLst>
                <a:latin typeface="Century Schoolbook" pitchFamily="16" charset="0"/>
              </a:rPr>
              <a:t>Catalogul</a:t>
            </a:r>
            <a:endParaRPr lang="ro-RO" sz="2000" b="1" i="1" dirty="0">
              <a:solidFill>
                <a:srgbClr val="002060"/>
              </a:solidFill>
              <a:effectLst>
                <a:outerShdw blurRad="38100" dist="38100" dir="2700000" algn="tl">
                  <a:srgbClr val="C0C0C0"/>
                </a:outerShdw>
              </a:effectLst>
              <a:latin typeface="Century Schoolbook" pitchFamily="16" charset="0"/>
            </a:endParaRPr>
          </a:p>
          <a:p>
            <a:pPr marL="271463" indent="-269875" eaLnBrk="1" hangingPunct="1">
              <a:lnSpc>
                <a:spcPct val="50000"/>
              </a:lnSpc>
              <a:spcBef>
                <a:spcPts val="600"/>
              </a:spcBef>
              <a:buClr>
                <a:srgbClr val="4F81BD"/>
              </a:buClr>
              <a:buSzPct val="70000"/>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b="1" i="1" dirty="0">
                <a:solidFill>
                  <a:srgbClr val="002060"/>
                </a:solidFill>
                <a:effectLst>
                  <a:outerShdw blurRad="38100" dist="38100" dir="2700000" algn="tl">
                    <a:srgbClr val="C0C0C0"/>
                  </a:outerShdw>
                </a:effectLst>
                <a:latin typeface="Century Schoolbook" pitchFamily="16" charset="0"/>
              </a:rPr>
              <a:t>	</a:t>
            </a:r>
            <a:r>
              <a:rPr lang="en-US" sz="2000" b="1" i="1" dirty="0" err="1">
                <a:solidFill>
                  <a:srgbClr val="002060"/>
                </a:solidFill>
                <a:effectLst>
                  <a:outerShdw blurRad="38100" dist="38100" dir="2700000" algn="tl">
                    <a:srgbClr val="C0C0C0"/>
                  </a:outerShdw>
                </a:effectLst>
                <a:latin typeface="Century Schoolbook" pitchFamily="16" charset="0"/>
              </a:rPr>
              <a:t>manualelor</a:t>
            </a:r>
            <a:r>
              <a:rPr lang="en-US" sz="2000" b="1" i="1" dirty="0">
                <a:solidFill>
                  <a:srgbClr val="002060"/>
                </a:solidFill>
                <a:effectLst>
                  <a:outerShdw blurRad="38100" dist="38100" dir="2700000" algn="tl">
                    <a:srgbClr val="C0C0C0"/>
                  </a:outerShdw>
                </a:effectLst>
                <a:latin typeface="Century Schoolbook" pitchFamily="16" charset="0"/>
              </a:rPr>
              <a:t> </a:t>
            </a:r>
            <a:r>
              <a:rPr lang="en-US" sz="2000" b="1" i="1" dirty="0" err="1">
                <a:solidFill>
                  <a:srgbClr val="002060"/>
                </a:solidFill>
                <a:effectLst>
                  <a:outerShdw blurRad="38100" dist="38100" dir="2700000" algn="tl">
                    <a:srgbClr val="C0C0C0"/>
                  </a:outerShdw>
                </a:effectLst>
                <a:latin typeface="Century Schoolbook" pitchFamily="16" charset="0"/>
              </a:rPr>
              <a:t>şcolare</a:t>
            </a:r>
            <a:r>
              <a:rPr lang="en-US" sz="2000" b="1" i="1" dirty="0">
                <a:solidFill>
                  <a:srgbClr val="002060"/>
                </a:solidFill>
                <a:effectLst>
                  <a:outerShdw blurRad="38100" dist="38100" dir="2700000" algn="tl">
                    <a:srgbClr val="C0C0C0"/>
                  </a:outerShdw>
                </a:effectLst>
                <a:latin typeface="Century Schoolbook" pitchFamily="16" charset="0"/>
              </a:rPr>
              <a:t> </a:t>
            </a:r>
            <a:r>
              <a:rPr lang="en-US" sz="2000" b="1" i="1" dirty="0" err="1">
                <a:solidFill>
                  <a:srgbClr val="002060"/>
                </a:solidFill>
                <a:effectLst>
                  <a:outerShdw blurRad="38100" dist="38100" dir="2700000" algn="tl">
                    <a:srgbClr val="C0C0C0"/>
                  </a:outerShdw>
                </a:effectLst>
                <a:latin typeface="Century Schoolbook" pitchFamily="16" charset="0"/>
              </a:rPr>
              <a:t>valabile</a:t>
            </a:r>
            <a:r>
              <a:rPr lang="en-US" sz="2000" b="1" i="1" dirty="0">
                <a:solidFill>
                  <a:srgbClr val="002060"/>
                </a:solidFill>
                <a:effectLst>
                  <a:outerShdw blurRad="38100" dist="38100" dir="2700000" algn="tl">
                    <a:srgbClr val="C0C0C0"/>
                  </a:outerShdw>
                </a:effectLst>
                <a:latin typeface="Century Schoolbook" pitchFamily="16" charset="0"/>
              </a:rPr>
              <a:t> în </a:t>
            </a:r>
            <a:r>
              <a:rPr lang="en-US" sz="2000" b="1" i="1" dirty="0" err="1">
                <a:solidFill>
                  <a:srgbClr val="002060"/>
                </a:solidFill>
                <a:effectLst>
                  <a:outerShdw blurRad="38100" dist="38100" dir="2700000" algn="tl">
                    <a:srgbClr val="C0C0C0"/>
                  </a:outerShdw>
                </a:effectLst>
                <a:latin typeface="Century Schoolbook" pitchFamily="16" charset="0"/>
              </a:rPr>
              <a:t>învațământul</a:t>
            </a:r>
            <a:r>
              <a:rPr lang="en-US" sz="2000" b="1" i="1" dirty="0">
                <a:solidFill>
                  <a:srgbClr val="002060"/>
                </a:solidFill>
                <a:effectLst>
                  <a:outerShdw blurRad="38100" dist="38100" dir="2700000" algn="tl">
                    <a:srgbClr val="C0C0C0"/>
                  </a:outerShdw>
                </a:effectLst>
                <a:latin typeface="Century Schoolbook" pitchFamily="16" charset="0"/>
              </a:rPr>
              <a:t> </a:t>
            </a:r>
            <a:r>
              <a:rPr lang="en-US" sz="2000" b="1" i="1" dirty="0" err="1">
                <a:solidFill>
                  <a:srgbClr val="002060"/>
                </a:solidFill>
                <a:effectLst>
                  <a:outerShdw blurRad="38100" dist="38100" dir="2700000" algn="tl">
                    <a:srgbClr val="C0C0C0"/>
                  </a:outerShdw>
                </a:effectLst>
                <a:latin typeface="Century Schoolbook" pitchFamily="16" charset="0"/>
              </a:rPr>
              <a:t>preuniversitar</a:t>
            </a:r>
            <a:r>
              <a:rPr lang="en-US" sz="2000" b="1" i="1" dirty="0">
                <a:solidFill>
                  <a:srgbClr val="002060"/>
                </a:solidFill>
                <a:effectLst>
                  <a:outerShdw blurRad="38100" dist="38100" dir="2700000" algn="tl">
                    <a:srgbClr val="C0C0C0"/>
                  </a:outerShdw>
                </a:effectLst>
                <a:latin typeface="Century Schoolbook" pitchFamily="16" charset="0"/>
              </a:rPr>
              <a:t> </a:t>
            </a:r>
            <a:endParaRPr lang="ro-RO" sz="2000" b="1" i="1" dirty="0">
              <a:solidFill>
                <a:srgbClr val="002060"/>
              </a:solidFill>
              <a:effectLst>
                <a:outerShdw blurRad="38100" dist="38100" dir="2700000" algn="tl">
                  <a:srgbClr val="C0C0C0"/>
                </a:outerShdw>
              </a:effectLst>
              <a:latin typeface="Century Schoolbook" pitchFamily="16" charset="0"/>
            </a:endParaRPr>
          </a:p>
          <a:p>
            <a:pPr marL="271463" indent="-269875" eaLnBrk="1" hangingPunct="1">
              <a:lnSpc>
                <a:spcPct val="50000"/>
              </a:lnSpc>
              <a:spcBef>
                <a:spcPts val="600"/>
              </a:spcBef>
              <a:buClr>
                <a:srgbClr val="4F81BD"/>
              </a:buClr>
              <a:buSzPct val="70000"/>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b="1" i="1" dirty="0">
                <a:solidFill>
                  <a:srgbClr val="002060"/>
                </a:solidFill>
                <a:effectLst>
                  <a:outerShdw blurRad="38100" dist="38100" dir="2700000" algn="tl">
                    <a:srgbClr val="C0C0C0"/>
                  </a:outerShdw>
                </a:effectLst>
                <a:latin typeface="Century Schoolbook" pitchFamily="16" charset="0"/>
              </a:rPr>
              <a:t>	</a:t>
            </a:r>
            <a:r>
              <a:rPr lang="en-US" sz="2000" b="1" i="1" dirty="0">
                <a:solidFill>
                  <a:srgbClr val="002060"/>
                </a:solidFill>
                <a:effectLst>
                  <a:outerShdw blurRad="38100" dist="38100" dir="2700000" algn="tl">
                    <a:srgbClr val="C0C0C0"/>
                  </a:outerShdw>
                </a:effectLst>
                <a:latin typeface="Century Schoolbook" pitchFamily="16" charset="0"/>
              </a:rPr>
              <a:t>201</a:t>
            </a:r>
            <a:r>
              <a:rPr lang="ro-RO" sz="2000" b="1" i="1" dirty="0">
                <a:solidFill>
                  <a:srgbClr val="002060"/>
                </a:solidFill>
                <a:effectLst>
                  <a:outerShdw blurRad="38100" dist="38100" dir="2700000" algn="tl">
                    <a:srgbClr val="C0C0C0"/>
                  </a:outerShdw>
                </a:effectLst>
                <a:latin typeface="Century Schoolbook" pitchFamily="16" charset="0"/>
              </a:rPr>
              <a:t>9</a:t>
            </a:r>
            <a:r>
              <a:rPr lang="en-US" sz="2000" b="1" i="1" dirty="0">
                <a:solidFill>
                  <a:srgbClr val="002060"/>
                </a:solidFill>
                <a:effectLst>
                  <a:outerShdw blurRad="38100" dist="38100" dir="2700000" algn="tl">
                    <a:srgbClr val="C0C0C0"/>
                  </a:outerShdw>
                </a:effectLst>
                <a:latin typeface="Century Schoolbook" pitchFamily="16" charset="0"/>
              </a:rPr>
              <a:t>-20</a:t>
            </a:r>
            <a:r>
              <a:rPr lang="ro-RO" sz="2000" b="1" i="1" dirty="0">
                <a:solidFill>
                  <a:srgbClr val="002060"/>
                </a:solidFill>
                <a:effectLst>
                  <a:outerShdw blurRad="38100" dist="38100" dir="2700000" algn="tl">
                    <a:srgbClr val="C0C0C0"/>
                  </a:outerShdw>
                </a:effectLst>
                <a:latin typeface="Century Schoolbook" pitchFamily="16" charset="0"/>
              </a:rPr>
              <a:t>20).</a:t>
            </a:r>
          </a:p>
          <a:p>
            <a:pPr marL="273050" indent="-271463" eaLnBrk="1" hangingPunct="1">
              <a:lnSpc>
                <a:spcPct val="5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2000" b="1" dirty="0">
              <a:solidFill>
                <a:srgbClr val="002060"/>
              </a:solidFill>
              <a:effectLst>
                <a:outerShdw blurRad="38100" dist="38100" dir="2700000" algn="tl">
                  <a:srgbClr val="C0C0C0"/>
                </a:outerShdw>
              </a:effectLst>
              <a:latin typeface="Century Schoolbook" pitchFamily="16" charset="0"/>
              <a:ea typeface="SimSun" charset="-122"/>
            </a:endParaRPr>
          </a:p>
          <a:p>
            <a:pPr marL="271463" indent="-269875" eaLnBrk="1" hangingPunct="1">
              <a:lnSpc>
                <a:spcPct val="50000"/>
              </a:lnSpc>
              <a:spcBef>
                <a:spcPts val="600"/>
              </a:spcBef>
              <a:buClr>
                <a:srgbClr val="4F81BD"/>
              </a:buClr>
              <a:buSzPct val="70000"/>
              <a:buFont typeface="Wingdings"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b="1" dirty="0">
                <a:solidFill>
                  <a:srgbClr val="002060"/>
                </a:solidFill>
                <a:effectLst>
                  <a:outerShdw blurRad="38100" dist="38100" dir="2700000" algn="tl">
                    <a:srgbClr val="C0C0C0"/>
                  </a:outerShdw>
                </a:effectLst>
                <a:latin typeface="Century Schoolbook" pitchFamily="16" charset="0"/>
                <a:ea typeface="SimSun" charset="-122"/>
              </a:rPr>
              <a:t>Pentru predarea-învăţarea disciplinei </a:t>
            </a:r>
            <a:r>
              <a:rPr lang="ro-RO" sz="2000" b="1" i="1" dirty="0">
                <a:solidFill>
                  <a:srgbClr val="002060"/>
                </a:solidFill>
                <a:effectLst>
                  <a:outerShdw blurRad="38100" dist="38100" dir="2700000" algn="tl">
                    <a:srgbClr val="C0C0C0"/>
                  </a:outerShdw>
                </a:effectLst>
                <a:latin typeface="Century Schoolbook" pitchFamily="16" charset="0"/>
                <a:ea typeface="SimSun" charset="-122"/>
              </a:rPr>
              <a:t>Logică, argumentare</a:t>
            </a:r>
          </a:p>
          <a:p>
            <a:pPr marL="271463" indent="-269875" eaLnBrk="1" hangingPunct="1">
              <a:lnSpc>
                <a:spcPct val="50000"/>
              </a:lnSpc>
              <a:spcBef>
                <a:spcPts val="600"/>
              </a:spcBef>
              <a:buClr>
                <a:srgbClr val="4F81BD"/>
              </a:buClr>
              <a:buSzPct val="70000"/>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b="1" i="1" dirty="0">
                <a:solidFill>
                  <a:srgbClr val="002060"/>
                </a:solidFill>
                <a:effectLst>
                  <a:outerShdw blurRad="38100" dist="38100" dir="2700000" algn="tl">
                    <a:srgbClr val="C0C0C0"/>
                  </a:outerShdw>
                </a:effectLst>
                <a:latin typeface="Century Schoolbook" pitchFamily="16" charset="0"/>
                <a:ea typeface="SimSun" charset="-122"/>
              </a:rPr>
              <a:t>	 şi comunicare</a:t>
            </a:r>
            <a:r>
              <a:rPr lang="ro-RO" sz="2000" b="1" dirty="0">
                <a:solidFill>
                  <a:srgbClr val="002060"/>
                </a:solidFill>
                <a:effectLst>
                  <a:outerShdw blurRad="38100" dist="38100" dir="2700000" algn="tl">
                    <a:srgbClr val="C0C0C0"/>
                  </a:outerShdw>
                </a:effectLst>
                <a:latin typeface="Century Schoolbook" pitchFamily="16" charset="0"/>
                <a:ea typeface="SimSun" charset="-122"/>
              </a:rPr>
              <a:t> se vor utiliza manualele </a:t>
            </a:r>
            <a:r>
              <a:rPr lang="en-US" sz="2000" b="1" dirty="0">
                <a:solidFill>
                  <a:srgbClr val="002060"/>
                </a:solidFill>
                <a:effectLst>
                  <a:outerShdw blurRad="38100" dist="38100" dir="2700000" algn="tl">
                    <a:srgbClr val="C0C0C0"/>
                  </a:outerShdw>
                </a:effectLst>
                <a:latin typeface="Century Schoolbook" pitchFamily="16" charset="0"/>
                <a:ea typeface="SimSun" charset="-122"/>
              </a:rPr>
              <a:t> </a:t>
            </a:r>
            <a:r>
              <a:rPr lang="ro-RO" sz="2000" b="1" dirty="0">
                <a:solidFill>
                  <a:srgbClr val="002060"/>
                </a:solidFill>
                <a:effectLst>
                  <a:outerShdw blurRad="38100" dist="38100" dir="2700000" algn="tl">
                    <a:srgbClr val="C0C0C0"/>
                  </a:outerShdw>
                </a:effectLst>
                <a:latin typeface="Century Schoolbook" pitchFamily="16" charset="0"/>
                <a:ea typeface="SimSun" charset="-122"/>
              </a:rPr>
              <a:t>şcolare existente </a:t>
            </a:r>
          </a:p>
          <a:p>
            <a:pPr marL="271463" indent="-269875" eaLnBrk="1" hangingPunct="1">
              <a:lnSpc>
                <a:spcPct val="50000"/>
              </a:lnSpc>
              <a:spcBef>
                <a:spcPts val="600"/>
              </a:spcBef>
              <a:buClr>
                <a:srgbClr val="4F81BD"/>
              </a:buClr>
              <a:buSzPct val="70000"/>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b="1" dirty="0">
                <a:solidFill>
                  <a:srgbClr val="002060"/>
                </a:solidFill>
                <a:effectLst>
                  <a:outerShdw blurRad="38100" dist="38100" dir="2700000" algn="tl">
                    <a:srgbClr val="C0C0C0"/>
                  </a:outerShdw>
                </a:effectLst>
                <a:latin typeface="Century Schoolbook" pitchFamily="16" charset="0"/>
                <a:ea typeface="SimSun" charset="-122"/>
              </a:rPr>
              <a:t>	pentru </a:t>
            </a:r>
            <a:r>
              <a:rPr lang="ro-RO" sz="2000" b="1" i="1" dirty="0">
                <a:solidFill>
                  <a:srgbClr val="002060"/>
                </a:solidFill>
                <a:effectLst>
                  <a:outerShdw blurRad="38100" dist="38100" dir="2700000" algn="tl">
                    <a:srgbClr val="C0C0C0"/>
                  </a:outerShdw>
                </a:effectLst>
                <a:latin typeface="Century Schoolbook" pitchFamily="16" charset="0"/>
                <a:ea typeface="SimSun" charset="-122"/>
              </a:rPr>
              <a:t>Logică şi argumentare</a:t>
            </a:r>
            <a:r>
              <a:rPr lang="ro-RO" sz="2000" b="1" dirty="0">
                <a:solidFill>
                  <a:srgbClr val="002060"/>
                </a:solidFill>
                <a:effectLst>
                  <a:outerShdw blurRad="38100" dist="38100" dir="2700000" algn="tl">
                    <a:srgbClr val="C0C0C0"/>
                  </a:outerShdw>
                </a:effectLst>
                <a:latin typeface="Century Schoolbook" pitchFamily="16" charset="0"/>
                <a:ea typeface="SimSun" charset="-122"/>
              </a:rPr>
              <a:t>.</a:t>
            </a:r>
          </a:p>
          <a:p>
            <a:pPr marL="273050" indent="-271463" eaLnBrk="1" hangingPunct="1">
              <a:lnSpc>
                <a:spcPct val="5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2000" b="1" dirty="0">
              <a:solidFill>
                <a:srgbClr val="002060"/>
              </a:solidFill>
              <a:effectLst>
                <a:outerShdw blurRad="38100" dist="38100" dir="2700000" algn="tl">
                  <a:srgbClr val="C0C0C0"/>
                </a:outerShdw>
              </a:effectLst>
              <a:latin typeface="Century Schoolbook" pitchFamily="16" charset="0"/>
              <a:ea typeface="SimSun" charset="-122"/>
            </a:endParaRPr>
          </a:p>
          <a:p>
            <a:pPr marL="273050" indent="-271463" algn="ctr" eaLnBrk="1" hangingPunct="1">
              <a:lnSpc>
                <a:spcPct val="5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US" sz="2000" b="1" dirty="0" err="1">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Catalogul</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 </a:t>
            </a:r>
            <a:r>
              <a:rPr lang="en-US" sz="2000" b="1" dirty="0" err="1">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manualelor</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 </a:t>
            </a:r>
            <a:r>
              <a:rPr lang="en-US" sz="2000" b="1" dirty="0" err="1">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şcolare</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 </a:t>
            </a:r>
            <a:r>
              <a:rPr lang="en-US" sz="2000" b="1" dirty="0" err="1">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valabile</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 în </a:t>
            </a:r>
            <a:r>
              <a:rPr lang="en-US" sz="2000" b="1" dirty="0" err="1">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învațământul</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 </a:t>
            </a:r>
          </a:p>
          <a:p>
            <a:pPr marL="273050" indent="-271463" algn="ctr" eaLnBrk="1" hangingPunct="1">
              <a:lnSpc>
                <a:spcPct val="5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	</a:t>
            </a:r>
            <a:r>
              <a:rPr lang="en-US" sz="2000" b="1" dirty="0" err="1">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preuniversitar</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 201</a:t>
            </a:r>
            <a:r>
              <a:rPr lang="ro-RO"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9</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-20</a:t>
            </a:r>
            <a:r>
              <a:rPr lang="ro-RO"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20</a:t>
            </a:r>
            <a:r>
              <a:rPr lang="en-US" sz="2000" dirty="0">
                <a:solidFill>
                  <a:schemeClr val="accent2">
                    <a:lumMod val="60000"/>
                    <a:lumOff val="40000"/>
                  </a:schemeClr>
                </a:solidFill>
                <a:latin typeface="Century Schoolbook" pitchFamily="16" charset="0"/>
                <a:cs typeface="Tahoma" pitchFamily="32" charset="0"/>
              </a:rPr>
              <a:t> </a:t>
            </a:r>
            <a:r>
              <a:rPr lang="ro-RO" sz="2000" b="1" dirty="0" err="1">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po</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a</a:t>
            </a:r>
            <a:r>
              <a:rPr lang="ro-RO"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t</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e</a:t>
            </a:r>
            <a:r>
              <a:rPr lang="ro-RO"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 fi accesa</a:t>
            </a:r>
            <a:r>
              <a:rPr lang="en-US"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t</a:t>
            </a:r>
            <a:r>
              <a:rPr lang="ro-RO" sz="2000" b="1"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 la adresa</a:t>
            </a:r>
            <a:r>
              <a:rPr lang="ro-RO" sz="2000" dirty="0">
                <a:solidFill>
                  <a:schemeClr val="accent2">
                    <a:lumMod val="60000"/>
                    <a:lumOff val="40000"/>
                  </a:schemeClr>
                </a:solidFill>
                <a:effectLst>
                  <a:outerShdw blurRad="38100" dist="38100" dir="2700000" algn="tl">
                    <a:srgbClr val="C0C0C0"/>
                  </a:outerShdw>
                </a:effectLst>
                <a:latin typeface="Century Schoolbook" pitchFamily="16" charset="0"/>
                <a:cs typeface="Tahoma" pitchFamily="32" charset="0"/>
              </a:rPr>
              <a:t>:</a:t>
            </a:r>
          </a:p>
          <a:p>
            <a:pPr marL="273050" indent="-271463" algn="ctr" eaLnBrk="1" hangingPunct="1">
              <a:lnSpc>
                <a:spcPct val="5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2000" dirty="0">
              <a:solidFill>
                <a:srgbClr val="FF0000"/>
              </a:solidFill>
              <a:effectLst>
                <a:outerShdw blurRad="38100" dist="38100" dir="2700000" algn="tl">
                  <a:srgbClr val="C0C0C0"/>
                </a:outerShdw>
              </a:effectLst>
              <a:latin typeface="Century Schoolbook" pitchFamily="16" charset="0"/>
              <a:cs typeface="Tahoma" pitchFamily="32" charset="0"/>
            </a:endParaRPr>
          </a:p>
          <a:p>
            <a:pPr marL="273050" indent="-271463" algn="ctr" eaLnBrk="1" hangingPunct="1">
              <a:lnSpc>
                <a:spcPct val="5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dirty="0">
                <a:solidFill>
                  <a:srgbClr val="FF0000"/>
                </a:solidFill>
                <a:effectLst>
                  <a:outerShdw blurRad="38100" dist="38100" dir="2700000" algn="tl">
                    <a:srgbClr val="C0C0C0"/>
                  </a:outerShdw>
                </a:effectLst>
                <a:latin typeface="Century Schoolbook" pitchFamily="16" charset="0"/>
                <a:cs typeface="Tahoma" pitchFamily="32" charset="0"/>
              </a:rPr>
              <a:t> </a:t>
            </a:r>
            <a:r>
              <a:rPr lang="ro-RO" sz="2000" dirty="0">
                <a:solidFill>
                  <a:srgbClr val="FF0000"/>
                </a:solidFill>
              </a:rPr>
              <a:t>https://www.edu.ro/manuale-scolare</a:t>
            </a:r>
            <a:endParaRPr lang="ro-RO" sz="2000" dirty="0">
              <a:solidFill>
                <a:srgbClr val="FF0000"/>
              </a:solidFill>
              <a:effectLst>
                <a:outerShdw blurRad="38100" dist="38100" dir="2700000" algn="tl">
                  <a:srgbClr val="C0C0C0"/>
                </a:outerShdw>
              </a:effectLst>
              <a:latin typeface="Century Schoolbook" pitchFamily="16" charset="0"/>
              <a:cs typeface="Tahoma" pitchFamily="32" charset="0"/>
            </a:endParaRPr>
          </a:p>
          <a:p>
            <a:pPr marL="273050" indent="-271463" algn="ctr" eaLnBrk="1" hangingPunct="1">
              <a:lnSpc>
                <a:spcPct val="9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dirty="0">
                <a:solidFill>
                  <a:srgbClr val="FF0000"/>
                </a:solidFill>
                <a:effectLst>
                  <a:outerShdw blurRad="38100" dist="38100" dir="2700000" algn="tl">
                    <a:srgbClr val="C0C0C0"/>
                  </a:outerShdw>
                </a:effectLst>
                <a:latin typeface="Century Schoolbook" pitchFamily="16" charset="0"/>
                <a:cs typeface="Tahoma" pitchFamily="32" charset="0"/>
              </a:rPr>
              <a:t>	</a:t>
            </a:r>
            <a:endParaRPr lang="en-US" sz="2000" b="1" dirty="0">
              <a:solidFill>
                <a:srgbClr val="FF0000"/>
              </a:solidFill>
              <a:effectLst>
                <a:outerShdw blurRad="38100" dist="38100" dir="2700000" algn="tl">
                  <a:srgbClr val="C0C0C0"/>
                </a:outerShdw>
              </a:effectLst>
              <a:latin typeface="Century Schoolbook" pitchFamily="16" charset="0"/>
              <a:ea typeface="SimSun" charset="-122"/>
            </a:endParaRPr>
          </a:p>
          <a:p>
            <a:pPr marL="273050" indent="-271463" eaLnBrk="1" hangingPunct="1">
              <a:lnSpc>
                <a:spcPct val="5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en-US" sz="2000" b="1" dirty="0">
              <a:solidFill>
                <a:srgbClr val="FF0000"/>
              </a:solidFill>
              <a:effectLst>
                <a:outerShdw blurRad="38100" dist="38100" dir="2700000" algn="tl">
                  <a:srgbClr val="C0C0C0"/>
                </a:outerShdw>
              </a:effectLst>
              <a:latin typeface="Century Schoolbook" pitchFamily="16" charset="0"/>
              <a:ea typeface="SimSun"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Effect">
                      <p:stCondLst>
                        <p:cond delay="indefinite"/>
                      </p:stCondLst>
                      <p:childTnLst>
                        <p:par>
                          <p:cTn id="4" fill="hold" nodeType="clickEffect">
                            <p:stCondLst>
                              <p:cond delay="0"/>
                            </p:stCondLst>
                            <p:childTnLst>
                              <p:par>
                                <p:cTn id="5" presetID="10" presetClass="entr" fill="hold" nodeType="withEffect">
                                  <p:stCondLst>
                                    <p:cond delay="0"/>
                                  </p:stCondLst>
                                  <p:childTnLst>
                                    <p:set>
                                      <p:cBhvr additive="repl">
                                        <p:cTn id="6" dur="1" fill="hold">
                                          <p:stCondLst>
                                            <p:cond delay="0"/>
                                          </p:stCondLst>
                                        </p:cTn>
                                        <p:tgtEl>
                                          <p:spTgt spid="35842"/>
                                        </p:tgtEl>
                                        <p:attrNameLst>
                                          <p:attrName>style.visibility</p:attrName>
                                        </p:attrNameLst>
                                      </p:cBhvr>
                                      <p:to>
                                        <p:strVal val="visible"/>
                                      </p:to>
                                    </p:set>
                                    <p:animEffect transition="in" filter="fade">
                                      <p:cBhvr additive="repl">
                                        <p:cTn id="7" dur="20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4FDEEB0-1F6F-4303-8492-C030B3E415E9}"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28</a:t>
            </a:fld>
            <a:endParaRPr lang="en-US" sz="1400" b="1">
              <a:solidFill>
                <a:srgbClr val="FFFFFF"/>
              </a:solidFill>
            </a:endParaRPr>
          </a:p>
        </p:txBody>
      </p:sp>
      <p:sp>
        <p:nvSpPr>
          <p:cNvPr id="33795" name="Rectangle 2"/>
          <p:cNvSpPr>
            <a:spLocks noChangeArrowheads="1"/>
          </p:cNvSpPr>
          <p:nvPr/>
        </p:nvSpPr>
        <p:spPr bwMode="auto">
          <a:xfrm>
            <a:off x="457200" y="1066800"/>
            <a:ext cx="8229600" cy="4557713"/>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b="1">
                <a:solidFill>
                  <a:srgbClr val="A50021"/>
                </a:solidFill>
              </a:rPr>
              <a:t>Precizări privind organizarea și desfășurarea competițiilor școlare 2019- 2020</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b="1">
              <a:solidFill>
                <a:srgbClr val="A50021"/>
              </a:solidFill>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b="1">
              <a:solidFill>
                <a:srgbClr val="A50021"/>
              </a:solidFill>
            </a:endParaRPr>
          </a:p>
          <a:p>
            <a:pPr marL="457200" lvl="1" indent="0" algn="ctr">
              <a:buClr>
                <a:srgbClr val="A50021"/>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b="1">
                <a:solidFill>
                  <a:srgbClr val="A50021"/>
                </a:solidFill>
              </a:rPr>
              <a:t>Ordinul ministrului educației naționale nr. 4203/30.07.2018 privind modificarea Anexei nr. 1 a Ordinului ministrului educaţiei, cercetării, tineretului şi sportului nr. 3035/2012 privind aprobarea Metodologiei – cadru de organizare și desfășurare a competițiilor școlare și a Regulamentului de organizare a activităților cuprinse în calendarul activităților educative, școlare și extrașcolare</a:t>
            </a:r>
          </a:p>
          <a:p>
            <a:pPr marL="457200" lvl="1" indent="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b="1">
                <a:solidFill>
                  <a:srgbClr val="0070C0"/>
                </a:solidFill>
              </a:rPr>
              <a:t>Poate fi accesat pe site-ul MEN, la adresa:</a:t>
            </a:r>
          </a:p>
          <a:p>
            <a:pPr marL="457200" lvl="1" indent="0"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a:solidFill>
                  <a:srgbClr val="0000FF"/>
                </a:solidFill>
                <a:hlinkClick r:id="rId3"/>
              </a:rPr>
              <a:t>https://www.edu.ro/sites/default/files/Ordin%204203_2018_Meotodologie-cadru%20competitii%20scolare.pdf</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pt-BR" sz="2000"/>
              <a:t> </a:t>
            </a:r>
            <a:r>
              <a:rPr lang="pt-BR" b="1"/>
              <a:t>O R D I N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Dreptunghi 4"/>
          <p:cNvSpPr>
            <a:spLocks noChangeArrowheads="1"/>
          </p:cNvSpPr>
          <p:nvPr/>
        </p:nvSpPr>
        <p:spPr bwMode="auto">
          <a:xfrm>
            <a:off x="1187450" y="620713"/>
            <a:ext cx="6769100" cy="6186487"/>
          </a:xfrm>
          <a:prstGeom prst="rect">
            <a:avLst/>
          </a:prstGeom>
          <a:noFill/>
          <a:ln w="9525">
            <a:noFill/>
            <a:miter lim="800000"/>
            <a:headEnd/>
            <a:tailEnd/>
          </a:ln>
        </p:spPr>
        <p:txBody>
          <a:bodyPr>
            <a:spAutoFit/>
          </a:bodyPr>
          <a:lstStyle/>
          <a:p>
            <a:pPr>
              <a:defRPr/>
            </a:pPr>
            <a:endParaRPr lang="ro-RO" dirty="0"/>
          </a:p>
          <a:p>
            <a:pPr>
              <a:defRPr/>
            </a:pPr>
            <a:r>
              <a:rPr lang="pt-BR" dirty="0"/>
              <a:t> </a:t>
            </a:r>
            <a:r>
              <a:rPr lang="pt-BR" b="1" dirty="0"/>
              <a:t>O R D I N </a:t>
            </a:r>
          </a:p>
          <a:p>
            <a:pPr algn="ctr">
              <a:buClrTx/>
              <a:buFontTx/>
              <a:buNone/>
              <a:defRPr/>
            </a:pPr>
            <a:r>
              <a:rPr lang="vi-VN" b="1" dirty="0"/>
              <a:t>pentru </a:t>
            </a:r>
            <a:r>
              <a:rPr lang="ro-RO" b="1" dirty="0">
                <a:solidFill>
                  <a:srgbClr val="A50021"/>
                </a:solidFill>
              </a:rPr>
              <a:t>Precizări privind organizarea și desfășurarea competițiilor școlare 2019- 2020</a:t>
            </a:r>
          </a:p>
          <a:p>
            <a:pPr algn="ctr">
              <a:buClrTx/>
              <a:buFontTx/>
              <a:buNone/>
              <a:defRPr/>
            </a:pPr>
            <a:endParaRPr lang="ro-RO" b="1" dirty="0">
              <a:solidFill>
                <a:srgbClr val="A50021"/>
              </a:solidFill>
            </a:endParaRPr>
          </a:p>
          <a:p>
            <a:pPr algn="ctr">
              <a:buClrTx/>
              <a:buFontTx/>
              <a:buNone/>
              <a:defRPr/>
            </a:pPr>
            <a:r>
              <a:rPr lang="ro-RO" b="1" u="sng" dirty="0">
                <a:solidFill>
                  <a:srgbClr val="A50021"/>
                </a:solidFill>
              </a:rPr>
              <a:t>NOUTĂȚI</a:t>
            </a:r>
          </a:p>
          <a:p>
            <a:pPr>
              <a:defRPr/>
            </a:pPr>
            <a:endParaRPr lang="ro-RO" dirty="0"/>
          </a:p>
          <a:p>
            <a:pPr>
              <a:defRPr/>
            </a:pPr>
            <a:r>
              <a:rPr lang="pt-BR" dirty="0"/>
              <a:t> </a:t>
            </a:r>
            <a:r>
              <a:rPr lang="pt-BR" b="1" dirty="0"/>
              <a:t>O R D I N </a:t>
            </a:r>
            <a:r>
              <a:rPr lang="ro-RO" b="1" dirty="0"/>
              <a:t>OMEN 3015OMENOMEn</a:t>
            </a:r>
            <a:endParaRPr lang="ro-RO" dirty="0">
              <a:solidFill>
                <a:schemeClr val="tx1"/>
              </a:solidFill>
            </a:endParaRPr>
          </a:p>
          <a:p>
            <a:pPr algn="ctr">
              <a:defRPr/>
            </a:pPr>
            <a:r>
              <a:rPr lang="ro-RO" b="1" dirty="0">
                <a:solidFill>
                  <a:srgbClr val="C00000"/>
                </a:solidFill>
              </a:rPr>
              <a:t>OMEN  3015/2019 pentru modificarea </a:t>
            </a:r>
            <a:r>
              <a:rPr lang="vi-VN" b="1" dirty="0">
                <a:solidFill>
                  <a:srgbClr val="C00000"/>
                </a:solidFill>
              </a:rPr>
              <a:t>și completarea anexei nr.1 a Ordinului ministrului educaţiei, cercetării, tineretului şi sportului nr. 3035/2012 privind aprobarea Metodologiei - cadru de organizare și desfășurare a competițiilor școlare și a Regulamentului de organizare a activităților cuprinse în calendarul activităților educative, școlare și extrașcolare, cu modificările ulterioare</a:t>
            </a:r>
            <a:endParaRPr lang="ro-RO" b="1" dirty="0">
              <a:solidFill>
                <a:srgbClr val="C00000"/>
              </a:solidFill>
            </a:endParaRPr>
          </a:p>
          <a:p>
            <a:pPr algn="ctr">
              <a:defRPr/>
            </a:pPr>
            <a:r>
              <a:rPr lang="ro-RO" b="1" dirty="0">
                <a:solidFill>
                  <a:schemeClr val="accent2">
                    <a:lumMod val="60000"/>
                    <a:lumOff val="40000"/>
                  </a:schemeClr>
                </a:solidFill>
              </a:rPr>
              <a:t>Acest ordin a fost aplicat și în anul școlar 2018-2019 în organizarea si desfășurarea olimpiadelor școlare</a:t>
            </a:r>
            <a:r>
              <a:rPr lang="vi-VN" b="1" dirty="0">
                <a:solidFill>
                  <a:schemeClr val="accent2">
                    <a:lumMod val="60000"/>
                    <a:lumOff val="40000"/>
                  </a:schemeClr>
                </a:solidFill>
              </a:rPr>
              <a:t> </a:t>
            </a:r>
            <a:endParaRPr lang="pt-BR" b="1" dirty="0">
              <a:solidFill>
                <a:schemeClr val="accent2">
                  <a:lumMod val="60000"/>
                  <a:lumOff val="40000"/>
                </a:schemeClr>
              </a:solidFill>
            </a:endParaRPr>
          </a:p>
          <a:p>
            <a:pPr marL="457200" lvl="1" indent="0" algn="ctr">
              <a:buClrTx/>
              <a:buFontTx/>
              <a:buNone/>
              <a:defRPr/>
            </a:pPr>
            <a:r>
              <a:rPr lang="ro-RO" b="1" dirty="0">
                <a:solidFill>
                  <a:srgbClr val="0070C0"/>
                </a:solidFill>
              </a:rPr>
              <a:t>Poate fi accesat pe site-ul MEN, la adresa: https://www.edu.ro/olimpiade-si-concursuri</a:t>
            </a:r>
          </a:p>
          <a:p>
            <a:pPr>
              <a:defRPr/>
            </a:pPr>
            <a:endParaRPr lang="ro-RO" dirty="0">
              <a:solidFill>
                <a:schemeClr val="tx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9A4099F-0BB4-4265-A157-1ADACF23D0E3}"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en-US" sz="1400" b="1">
              <a:solidFill>
                <a:srgbClr val="FFFFFF"/>
              </a:solidFill>
            </a:endParaRPr>
          </a:p>
        </p:txBody>
      </p:sp>
      <p:sp>
        <p:nvSpPr>
          <p:cNvPr id="45058" name="Rectangle 2"/>
          <p:cNvSpPr>
            <a:spLocks noChangeArrowheads="1"/>
          </p:cNvSpPr>
          <p:nvPr/>
        </p:nvSpPr>
        <p:spPr bwMode="auto">
          <a:xfrm>
            <a:off x="1331640" y="620688"/>
            <a:ext cx="6629400" cy="2741393"/>
          </a:xfrm>
          <a:prstGeom prst="rect">
            <a:avLst/>
          </a:prstGeom>
          <a:noFill/>
          <a:ln w="9525" cap="flat">
            <a:noFill/>
            <a:round/>
            <a:headEnd/>
            <a:tailEnd/>
          </a:ln>
          <a:effectLst/>
        </p:spPr>
        <p:txBody>
          <a:bodyPr lIns="90000" tIns="46800" rIns="90000" bIns="46800">
            <a:spAutoFit/>
          </a:bodyPr>
          <a:lstStyle/>
          <a:p>
            <a:pPr marL="273050" indent="-271463" algn="ctr" eaLnBrk="1" hangingPunct="1">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200" dirty="0">
                <a:solidFill>
                  <a:srgbClr val="002060"/>
                </a:solidFill>
                <a:effectLst>
                  <a:outerShdw blurRad="38100" dist="38100" dir="2700000" algn="tl">
                    <a:srgbClr val="C0C0C0"/>
                  </a:outerShdw>
                </a:effectLst>
              </a:rPr>
              <a:t>Examene naţionale</a:t>
            </a:r>
          </a:p>
          <a:p>
            <a:pPr marL="273050" indent="-271463" algn="ctr" eaLnBrk="1" hangingPunct="1">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800" dirty="0">
              <a:solidFill>
                <a:srgbClr val="002060"/>
              </a:solidFill>
              <a:effectLst>
                <a:outerShdw blurRad="38100" dist="38100" dir="2700000" algn="tl">
                  <a:srgbClr val="C0C0C0"/>
                </a:outerShdw>
              </a:effectLst>
            </a:endParaRPr>
          </a:p>
          <a:p>
            <a:pPr marL="273050" indent="-271463" algn="ctr" eaLnBrk="1" hangingPunct="1">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en-US" sz="2800" b="1" dirty="0">
                <a:solidFill>
                  <a:srgbClr val="002060"/>
                </a:solidFill>
                <a:effectLst>
                  <a:outerShdw blurRad="38100" dist="38100" dir="2700000" algn="tl">
                    <a:srgbClr val="C0C0C0"/>
                  </a:outerShdw>
                </a:effectLst>
              </a:rPr>
              <a:t>	</a:t>
            </a:r>
            <a:r>
              <a:rPr lang="ro-RO" sz="2800" b="1" dirty="0">
                <a:solidFill>
                  <a:srgbClr val="002060"/>
                </a:solidFill>
                <a:effectLst>
                  <a:outerShdw blurRad="38100" dist="38100" dir="2700000" algn="tl">
                    <a:srgbClr val="C0C0C0"/>
                  </a:outerShdw>
                </a:effectLst>
              </a:rPr>
              <a:t>Aprecieri privind examenele naţionale </a:t>
            </a:r>
          </a:p>
          <a:p>
            <a:pPr marL="273050" indent="-271463" algn="ctr" eaLnBrk="1" hangingPunct="1">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800" b="1" dirty="0">
                <a:solidFill>
                  <a:srgbClr val="002060"/>
                </a:solidFill>
                <a:effectLst>
                  <a:outerShdw blurRad="38100" dist="38100" dir="2700000" algn="tl">
                    <a:srgbClr val="C0C0C0"/>
                  </a:outerShdw>
                </a:effectLst>
              </a:rPr>
              <a:t>2019</a:t>
            </a:r>
          </a:p>
          <a:p>
            <a:pPr marL="273050" indent="-271463" algn="ctr" eaLnBrk="1" hangingPunct="1">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en-US" sz="2800" b="1" dirty="0">
              <a:solidFill>
                <a:srgbClr val="002060"/>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42AB654-E059-4FC6-B482-3944DECB7811}"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30</a:t>
            </a:fld>
            <a:endParaRPr lang="en-US" sz="1400" b="1">
              <a:solidFill>
                <a:srgbClr val="FFFFFF"/>
              </a:solidFill>
            </a:endParaRPr>
          </a:p>
        </p:txBody>
      </p:sp>
      <p:sp>
        <p:nvSpPr>
          <p:cNvPr id="39938" name="Text Box 2"/>
          <p:cNvSpPr txBox="1">
            <a:spLocks noChangeArrowheads="1"/>
          </p:cNvSpPr>
          <p:nvPr/>
        </p:nvSpPr>
        <p:spPr bwMode="auto">
          <a:xfrm>
            <a:off x="914400" y="381000"/>
            <a:ext cx="8229600" cy="1524000"/>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3200">
                <a:solidFill>
                  <a:srgbClr val="002060"/>
                </a:solidFill>
                <a:effectLst>
                  <a:outerShdw blurRad="38100" dist="38100" dir="2700000" algn="tl">
                    <a:srgbClr val="C0C0C0"/>
                  </a:outerShdw>
                </a:effectLst>
                <a:latin typeface="Century Schoolbook" pitchFamily="16" charset="0"/>
              </a:rPr>
              <a:t>PREZENTARE </a:t>
            </a:r>
            <a:r>
              <a:rPr lang="ro-RO" sz="3200">
                <a:solidFill>
                  <a:srgbClr val="002060"/>
                </a:solidFill>
                <a:effectLst>
                  <a:outerShdw blurRad="38100" dist="38100" dir="2700000" algn="tl">
                    <a:srgbClr val="C0C0C0"/>
                  </a:outerShdw>
                </a:effectLst>
                <a:latin typeface="Century Schoolbook" pitchFamily="16" charset="0"/>
              </a:rPr>
              <a:t>G</a:t>
            </a:r>
            <a:r>
              <a:rPr lang="en-US" sz="3200">
                <a:solidFill>
                  <a:srgbClr val="002060"/>
                </a:solidFill>
                <a:effectLst>
                  <a:outerShdw blurRad="38100" dist="38100" dir="2700000" algn="tl">
                    <a:srgbClr val="C0C0C0"/>
                  </a:outerShdw>
                </a:effectLst>
                <a:latin typeface="Century Schoolbook" pitchFamily="16" charset="0"/>
              </a:rPr>
              <a:t>ENERAL</a:t>
            </a:r>
            <a:r>
              <a:rPr lang="ro-RO" sz="3200">
                <a:solidFill>
                  <a:srgbClr val="002060"/>
                </a:solidFill>
                <a:effectLst>
                  <a:outerShdw blurRad="38100" dist="38100" dir="2700000" algn="tl">
                    <a:srgbClr val="C0C0C0"/>
                  </a:outerShdw>
                </a:effectLst>
                <a:latin typeface="Century Schoolbook" pitchFamily="16" charset="0"/>
              </a:rPr>
              <a:t>Ă</a:t>
            </a:r>
            <a:r>
              <a:rPr lang="en-US" sz="3200">
                <a:solidFill>
                  <a:srgbClr val="002060"/>
                </a:solidFill>
                <a:effectLst>
                  <a:outerShdw blurRad="38100" dist="38100" dir="2700000" algn="tl">
                    <a:srgbClr val="C0C0C0"/>
                  </a:outerShdw>
                </a:effectLst>
                <a:latin typeface="Century Schoolbook" pitchFamily="16" charset="0"/>
              </a:rPr>
              <a:t/>
            </a:r>
            <a:br>
              <a:rPr lang="en-US" sz="3200">
                <a:solidFill>
                  <a:srgbClr val="002060"/>
                </a:solidFill>
                <a:effectLst>
                  <a:outerShdw blurRad="38100" dist="38100" dir="2700000" algn="tl">
                    <a:srgbClr val="C0C0C0"/>
                  </a:outerShdw>
                </a:effectLst>
                <a:latin typeface="Century Schoolbook" pitchFamily="16" charset="0"/>
              </a:rPr>
            </a:br>
            <a:endParaRPr lang="en-US" sz="3200">
              <a:solidFill>
                <a:srgbClr val="002060"/>
              </a:solidFill>
              <a:effectLst>
                <a:outerShdw blurRad="38100" dist="38100" dir="2700000" algn="tl">
                  <a:srgbClr val="C0C0C0"/>
                </a:outerShdw>
              </a:effectLst>
              <a:latin typeface="Century Schoolbook" pitchFamily="16" charset="0"/>
            </a:endParaRPr>
          </a:p>
        </p:txBody>
      </p:sp>
      <p:sp>
        <p:nvSpPr>
          <p:cNvPr id="39939" name="Text Box 3"/>
          <p:cNvSpPr txBox="1">
            <a:spLocks noChangeArrowheads="1"/>
          </p:cNvSpPr>
          <p:nvPr/>
        </p:nvSpPr>
        <p:spPr bwMode="auto">
          <a:xfrm>
            <a:off x="685800" y="1752600"/>
            <a:ext cx="8458200" cy="4953000"/>
          </a:xfrm>
          <a:prstGeom prst="rect">
            <a:avLst/>
          </a:prstGeom>
          <a:noFill/>
          <a:ln w="9525" cap="flat">
            <a:noFill/>
            <a:round/>
            <a:headEnd/>
            <a:tailEnd/>
          </a:ln>
          <a:effectLst/>
        </p:spPr>
        <p:txBody>
          <a:bodyPr/>
          <a:lstStyle/>
          <a:p>
            <a:pPr marL="1462088" lvl="4" indent="-180975" eaLnBrk="1" hangingPunct="1">
              <a:lnSpc>
                <a:spcPct val="60000"/>
              </a:lnSpc>
              <a:spcBef>
                <a:spcPts val="100"/>
              </a:spcBef>
              <a:buClrTx/>
              <a:buSzPct val="68000"/>
              <a:buFontTx/>
              <a:buNone/>
              <a:tabLst>
                <a:tab pos="1827213" algn="l"/>
                <a:tab pos="2741613" algn="l"/>
                <a:tab pos="3656013" algn="l"/>
                <a:tab pos="4570413" algn="l"/>
                <a:tab pos="5484813" algn="l"/>
                <a:tab pos="6399213" algn="l"/>
                <a:tab pos="7313613" algn="l"/>
                <a:tab pos="8228013" algn="l"/>
                <a:tab pos="9142413" algn="l"/>
                <a:tab pos="10056813" algn="l"/>
              </a:tabLst>
              <a:defRPr/>
            </a:pPr>
            <a:endParaRPr lang="ro-RO" sz="400" dirty="0">
              <a:solidFill>
                <a:srgbClr val="FFFF99"/>
              </a:solidFill>
              <a:effectLst>
                <a:outerShdw blurRad="38100" dist="38100" dir="2700000" algn="tl">
                  <a:srgbClr val="C0C0C0"/>
                </a:outerShdw>
              </a:effectLst>
              <a:latin typeface="Century Schoolbook" pitchFamily="16" charset="0"/>
            </a:endParaRPr>
          </a:p>
          <a:p>
            <a:pPr marL="273050" indent="-271463" algn="ctr" eaLnBrk="1" hangingPunct="1">
              <a:lnSpc>
                <a:spcPct val="60000"/>
              </a:lnSpc>
              <a:spcBef>
                <a:spcPts val="600"/>
              </a:spcBef>
              <a:buClrTx/>
              <a:buSzPct val="70000"/>
              <a:buFontTx/>
              <a:buNone/>
              <a:tabLst>
                <a:tab pos="1827213" algn="l"/>
                <a:tab pos="2741613" algn="l"/>
                <a:tab pos="3656013" algn="l"/>
                <a:tab pos="4570413" algn="l"/>
                <a:tab pos="5484813" algn="l"/>
                <a:tab pos="6399213" algn="l"/>
                <a:tab pos="7313613" algn="l"/>
                <a:tab pos="8228013" algn="l"/>
                <a:tab pos="9142413" algn="l"/>
                <a:tab pos="10056813" algn="l"/>
              </a:tabLst>
              <a:defRPr/>
            </a:pPr>
            <a:endParaRPr lang="ro-RO" sz="2400" dirty="0">
              <a:solidFill>
                <a:srgbClr val="002060"/>
              </a:solidFill>
              <a:effectLst>
                <a:outerShdw blurRad="38100" dist="38100" dir="2700000" algn="tl">
                  <a:srgbClr val="C0C0C0"/>
                </a:outerShdw>
              </a:effectLst>
              <a:latin typeface="Century Schoolbook" pitchFamily="16" charset="0"/>
            </a:endParaRPr>
          </a:p>
          <a:p>
            <a:pPr marL="273050" indent="-271463" algn="ctr" eaLnBrk="1" hangingPunct="1">
              <a:lnSpc>
                <a:spcPct val="60000"/>
              </a:lnSpc>
              <a:spcBef>
                <a:spcPts val="600"/>
              </a:spcBef>
              <a:buClrTx/>
              <a:buSzPct val="70000"/>
              <a:buFontTx/>
              <a:buNone/>
              <a:tabLst>
                <a:tab pos="1827213" algn="l"/>
                <a:tab pos="2741613" algn="l"/>
                <a:tab pos="3656013" algn="l"/>
                <a:tab pos="4570413" algn="l"/>
                <a:tab pos="5484813" algn="l"/>
                <a:tab pos="6399213" algn="l"/>
                <a:tab pos="7313613" algn="l"/>
                <a:tab pos="8228013" algn="l"/>
                <a:tab pos="9142413" algn="l"/>
                <a:tab pos="10056813" algn="l"/>
              </a:tabLst>
              <a:defRPr/>
            </a:pPr>
            <a:r>
              <a:rPr lang="ro-RO" sz="2400" dirty="0">
                <a:solidFill>
                  <a:srgbClr val="002060"/>
                </a:solidFill>
                <a:effectLst>
                  <a:outerShdw blurRad="38100" dist="38100" dir="2700000" algn="tl">
                    <a:srgbClr val="C0C0C0"/>
                  </a:outerShdw>
                </a:effectLst>
                <a:latin typeface="Century Schoolbook" pitchFamily="16" charset="0"/>
              </a:rPr>
              <a:t>Concursuri şcolare la ştiinţele </a:t>
            </a:r>
            <a:br>
              <a:rPr lang="ro-RO" sz="2400" dirty="0">
                <a:solidFill>
                  <a:srgbClr val="002060"/>
                </a:solidFill>
                <a:effectLst>
                  <a:outerShdw blurRad="38100" dist="38100" dir="2700000" algn="tl">
                    <a:srgbClr val="C0C0C0"/>
                  </a:outerShdw>
                </a:effectLst>
                <a:latin typeface="Century Schoolbook" pitchFamily="16" charset="0"/>
              </a:rPr>
            </a:br>
            <a:r>
              <a:rPr lang="ro-RO" sz="2400" dirty="0">
                <a:solidFill>
                  <a:srgbClr val="002060"/>
                </a:solidFill>
                <a:effectLst>
                  <a:outerShdw blurRad="38100" dist="38100" dir="2700000" algn="tl">
                    <a:srgbClr val="C0C0C0"/>
                  </a:outerShdw>
                </a:effectLst>
                <a:latin typeface="Century Schoolbook" pitchFamily="16" charset="0"/>
              </a:rPr>
              <a:t>socio-umane şi istorie</a:t>
            </a:r>
          </a:p>
          <a:p>
            <a:pPr marL="271463" indent="-269875" eaLnBrk="1" hangingPunct="1">
              <a:lnSpc>
                <a:spcPct val="60000"/>
              </a:lnSpc>
              <a:spcBef>
                <a:spcPts val="600"/>
              </a:spcBef>
              <a:buClr>
                <a:srgbClr val="FFFF99"/>
              </a:buClr>
              <a:buSzPct val="70000"/>
              <a:buFont typeface="Wingdings" charset="2"/>
              <a:buNone/>
              <a:tabLst>
                <a:tab pos="1827213" algn="l"/>
                <a:tab pos="2741613" algn="l"/>
                <a:tab pos="3656013" algn="l"/>
                <a:tab pos="4570413" algn="l"/>
                <a:tab pos="5484813" algn="l"/>
                <a:tab pos="6399213" algn="l"/>
                <a:tab pos="7313613" algn="l"/>
                <a:tab pos="8228013" algn="l"/>
                <a:tab pos="9142413" algn="l"/>
                <a:tab pos="10056813" algn="l"/>
              </a:tabLst>
              <a:defRPr/>
            </a:pPr>
            <a:endParaRPr lang="ro-RO" b="1" dirty="0">
              <a:solidFill>
                <a:srgbClr val="002060"/>
              </a:solidFill>
              <a:effectLst>
                <a:outerShdw blurRad="38100" dist="38100" dir="2700000" algn="tl">
                  <a:srgbClr val="C0C0C0"/>
                </a:outerShdw>
              </a:effectLst>
              <a:latin typeface="Century Schoolbook" pitchFamily="16" charset="0"/>
            </a:endParaRPr>
          </a:p>
          <a:p>
            <a:pPr marL="271463" indent="-269875" eaLnBrk="1" hangingPunct="1">
              <a:lnSpc>
                <a:spcPct val="60000"/>
              </a:lnSpc>
              <a:spcBef>
                <a:spcPts val="600"/>
              </a:spcBef>
              <a:buClr>
                <a:srgbClr val="FFFF99"/>
              </a:buClr>
              <a:buSzPct val="70000"/>
              <a:buFont typeface="Wingdings"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ro-RO" sz="1900" b="1" u="sng" dirty="0">
                <a:solidFill>
                  <a:srgbClr val="002060"/>
                </a:solidFill>
                <a:effectLst>
                  <a:outerShdw blurRad="38100" dist="38100" dir="2700000" algn="tl">
                    <a:srgbClr val="C0C0C0"/>
                  </a:outerShdw>
                </a:effectLst>
                <a:latin typeface="Century Schoolbook" pitchFamily="16" charset="0"/>
              </a:rPr>
              <a:t>Concursurile naţionale în anul şcolar 20</a:t>
            </a:r>
            <a:r>
              <a:rPr lang="en-US" sz="1900" b="1" u="sng" dirty="0">
                <a:solidFill>
                  <a:srgbClr val="002060"/>
                </a:solidFill>
                <a:effectLst>
                  <a:outerShdw blurRad="38100" dist="38100" dir="2700000" algn="tl">
                    <a:srgbClr val="C0C0C0"/>
                  </a:outerShdw>
                </a:effectLst>
                <a:latin typeface="Century Schoolbook" pitchFamily="16" charset="0"/>
              </a:rPr>
              <a:t>1</a:t>
            </a:r>
            <a:r>
              <a:rPr lang="ro-RO" sz="1900" b="1" u="sng" dirty="0">
                <a:solidFill>
                  <a:srgbClr val="002060"/>
                </a:solidFill>
                <a:effectLst>
                  <a:outerShdw blurRad="38100" dist="38100" dir="2700000" algn="tl">
                    <a:srgbClr val="C0C0C0"/>
                  </a:outerShdw>
                </a:effectLst>
                <a:latin typeface="Century Schoolbook" pitchFamily="16" charset="0"/>
              </a:rPr>
              <a:t>9-2020 la ştiinţele socio-umane:</a:t>
            </a:r>
          </a:p>
          <a:p>
            <a:pPr marL="271463" indent="-269875" eaLnBrk="1" hangingPunct="1">
              <a:lnSpc>
                <a:spcPct val="60000"/>
              </a:lnSpc>
              <a:spcBef>
                <a:spcPts val="600"/>
              </a:spcBef>
              <a:buClr>
                <a:srgbClr val="FFFF99"/>
              </a:buClr>
              <a:buSzPct val="70000"/>
              <a:buFont typeface="Wingdings"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en-US" sz="1900" b="1" dirty="0" err="1">
                <a:solidFill>
                  <a:srgbClr val="002060"/>
                </a:solidFill>
                <a:effectLst>
                  <a:outerShdw blurRad="38100" dist="38100" dir="2700000" algn="tl">
                    <a:srgbClr val="C0C0C0"/>
                  </a:outerShdw>
                </a:effectLst>
                <a:latin typeface="Century Schoolbook" pitchFamily="16" charset="0"/>
              </a:rPr>
              <a:t>Olimpiad</a:t>
            </a:r>
            <a:r>
              <a:rPr lang="ro-RO" sz="1900" b="1" dirty="0">
                <a:solidFill>
                  <a:srgbClr val="002060"/>
                </a:solidFill>
                <a:effectLst>
                  <a:outerShdw blurRad="38100" dist="38100" dir="2700000" algn="tl">
                    <a:srgbClr val="C0C0C0"/>
                  </a:outerShdw>
                </a:effectLst>
                <a:latin typeface="Century Schoolbook" pitchFamily="16" charset="0"/>
              </a:rPr>
              <a:t>a </a:t>
            </a:r>
            <a:r>
              <a:rPr lang="en-US" sz="1900" b="1" dirty="0">
                <a:solidFill>
                  <a:srgbClr val="002060"/>
                </a:solidFill>
                <a:effectLst>
                  <a:outerShdw blurRad="38100" dist="38100" dir="2700000" algn="tl">
                    <a:srgbClr val="C0C0C0"/>
                  </a:outerShdw>
                </a:effectLst>
                <a:latin typeface="Century Schoolbook" pitchFamily="16" charset="0"/>
              </a:rPr>
              <a:t>Na</a:t>
            </a:r>
            <a:r>
              <a:rPr lang="ro-RO" sz="1900" b="1" dirty="0">
                <a:solidFill>
                  <a:srgbClr val="002060"/>
                </a:solidFill>
                <a:effectLst>
                  <a:outerShdw blurRad="38100" dist="38100" dir="2700000" algn="tl">
                    <a:srgbClr val="C0C0C0"/>
                  </a:outerShdw>
                </a:effectLst>
                <a:latin typeface="Century Schoolbook" pitchFamily="16" charset="0"/>
              </a:rPr>
              <a:t>ţ</a:t>
            </a:r>
            <a:r>
              <a:rPr lang="en-US" sz="1900" b="1" dirty="0" err="1">
                <a:solidFill>
                  <a:srgbClr val="002060"/>
                </a:solidFill>
                <a:effectLst>
                  <a:outerShdw blurRad="38100" dist="38100" dir="2700000" algn="tl">
                    <a:srgbClr val="C0C0C0"/>
                  </a:outerShdw>
                </a:effectLst>
                <a:latin typeface="Century Schoolbook" pitchFamily="16" charset="0"/>
              </a:rPr>
              <a:t>ional</a:t>
            </a:r>
            <a:r>
              <a:rPr lang="ro-RO" sz="1900" b="1" dirty="0">
                <a:solidFill>
                  <a:srgbClr val="002060"/>
                </a:solidFill>
                <a:effectLst>
                  <a:outerShdw blurRad="38100" dist="38100" dir="2700000" algn="tl">
                    <a:srgbClr val="C0C0C0"/>
                  </a:outerShdw>
                </a:effectLst>
                <a:latin typeface="Century Schoolbook" pitchFamily="16" charset="0"/>
              </a:rPr>
              <a:t>ă</a:t>
            </a:r>
            <a:r>
              <a:rPr lang="en-US" sz="1900" b="1" dirty="0">
                <a:solidFill>
                  <a:srgbClr val="002060"/>
                </a:solidFill>
                <a:effectLst>
                  <a:outerShdw blurRad="38100" dist="38100" dir="2700000" algn="tl">
                    <a:srgbClr val="C0C0C0"/>
                  </a:outerShdw>
                </a:effectLst>
                <a:latin typeface="Century Schoolbook" pitchFamily="16" charset="0"/>
              </a:rPr>
              <a:t> de</a:t>
            </a:r>
            <a:r>
              <a:rPr lang="ro-RO" sz="1900" b="1" dirty="0">
                <a:solidFill>
                  <a:srgbClr val="002060"/>
                </a:solidFill>
                <a:effectLst>
                  <a:outerShdw blurRad="38100" dist="38100" dir="2700000" algn="tl">
                    <a:srgbClr val="C0C0C0"/>
                  </a:outerShdw>
                </a:effectLst>
                <a:latin typeface="Century Schoolbook" pitchFamily="16" charset="0"/>
              </a:rPr>
              <a:t> Ştiinţe socio-umane</a:t>
            </a:r>
            <a:r>
              <a:rPr lang="en-US" sz="1900" b="1" dirty="0">
                <a:solidFill>
                  <a:srgbClr val="002060"/>
                </a:solidFill>
                <a:effectLst>
                  <a:outerShdw blurRad="38100" dist="38100" dir="2700000" algn="tl">
                    <a:srgbClr val="C0C0C0"/>
                  </a:outerShdw>
                </a:effectLst>
                <a:latin typeface="Century Schoolbook" pitchFamily="16" charset="0"/>
              </a:rPr>
              <a:t>:</a:t>
            </a:r>
          </a:p>
          <a:p>
            <a:pPr marL="638175" lvl="1" indent="-273050" eaLnBrk="1" hangingPunct="1">
              <a:lnSpc>
                <a:spcPct val="60000"/>
              </a:lnSpc>
              <a:spcBef>
                <a:spcPts val="450"/>
              </a:spcBef>
              <a:buClr>
                <a:srgbClr val="FFFF99"/>
              </a:buClr>
              <a:buSzPct val="80000"/>
              <a:buFont typeface="Wingdings 2" pitchFamily="16"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en-US" b="1" dirty="0" err="1">
                <a:solidFill>
                  <a:srgbClr val="002060"/>
                </a:solidFill>
                <a:effectLst>
                  <a:outerShdw blurRad="38100" dist="38100" dir="2700000" algn="tl">
                    <a:srgbClr val="C0C0C0"/>
                  </a:outerShdw>
                </a:effectLst>
                <a:latin typeface="Century Schoolbook" pitchFamily="16" charset="0"/>
              </a:rPr>
              <a:t>Faza</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pe şcoală: luna decembrie 20</a:t>
            </a:r>
            <a:r>
              <a:rPr lang="en-US" b="1" dirty="0">
                <a:solidFill>
                  <a:srgbClr val="002060"/>
                </a:solidFill>
                <a:effectLst>
                  <a:outerShdw blurRad="38100" dist="38100" dir="2700000" algn="tl">
                    <a:srgbClr val="C0C0C0"/>
                  </a:outerShdw>
                </a:effectLst>
                <a:latin typeface="Century Schoolbook" pitchFamily="16" charset="0"/>
              </a:rPr>
              <a:t>1</a:t>
            </a:r>
            <a:r>
              <a:rPr lang="ro-RO" b="1" dirty="0">
                <a:solidFill>
                  <a:srgbClr val="002060"/>
                </a:solidFill>
                <a:effectLst>
                  <a:outerShdw blurRad="38100" dist="38100" dir="2700000" algn="tl">
                    <a:srgbClr val="C0C0C0"/>
                  </a:outerShdw>
                </a:effectLst>
                <a:latin typeface="Century Schoolbook" pitchFamily="16" charset="0"/>
              </a:rPr>
              <a:t>9</a:t>
            </a:r>
          </a:p>
          <a:p>
            <a:pPr marL="638175" lvl="1" indent="-273050" eaLnBrk="1" hangingPunct="1">
              <a:lnSpc>
                <a:spcPct val="60000"/>
              </a:lnSpc>
              <a:spcBef>
                <a:spcPts val="450"/>
              </a:spcBef>
              <a:buClr>
                <a:srgbClr val="FFFF99"/>
              </a:buClr>
              <a:buSzPct val="80000"/>
              <a:buFont typeface="Wingdings 2" pitchFamily="16"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ro-RO" b="1" dirty="0">
                <a:solidFill>
                  <a:srgbClr val="002060"/>
                </a:solidFill>
                <a:effectLst>
                  <a:outerShdw blurRad="38100" dist="38100" dir="2700000" algn="tl">
                    <a:srgbClr val="C0C0C0"/>
                  </a:outerShdw>
                </a:effectLst>
                <a:latin typeface="Century Schoolbook" pitchFamily="16" charset="0"/>
              </a:rPr>
              <a:t>Faza locală (comuna, oraş): </a:t>
            </a:r>
            <a:r>
              <a:rPr lang="en-US" b="1" dirty="0">
                <a:solidFill>
                  <a:srgbClr val="002060"/>
                </a:solidFill>
                <a:effectLst>
                  <a:outerShdw blurRad="38100" dist="38100" dir="2700000" algn="tl">
                    <a:srgbClr val="C0C0C0"/>
                  </a:outerShdw>
                </a:effectLst>
                <a:latin typeface="Century Schoolbook" pitchFamily="16" charset="0"/>
              </a:rPr>
              <a:t> </a:t>
            </a:r>
            <a:r>
              <a:rPr lang="en-US" b="1" dirty="0" err="1">
                <a:solidFill>
                  <a:srgbClr val="002060"/>
                </a:solidFill>
                <a:effectLst>
                  <a:outerShdw blurRad="38100" dist="38100" dir="2700000" algn="tl">
                    <a:srgbClr val="C0C0C0"/>
                  </a:outerShdw>
                </a:effectLst>
                <a:latin typeface="Century Schoolbook" pitchFamily="16" charset="0"/>
              </a:rPr>
              <a:t>perioada</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ianuarie-februarie 2020</a:t>
            </a:r>
          </a:p>
          <a:p>
            <a:pPr marL="638175" lvl="1" indent="-273050" eaLnBrk="1" hangingPunct="1">
              <a:lnSpc>
                <a:spcPct val="60000"/>
              </a:lnSpc>
              <a:spcBef>
                <a:spcPts val="450"/>
              </a:spcBef>
              <a:buClr>
                <a:srgbClr val="FFFF99"/>
              </a:buClr>
              <a:buSzPct val="80000"/>
              <a:buFont typeface="Wingdings 2" pitchFamily="16"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ro-RO" b="1" dirty="0">
                <a:solidFill>
                  <a:srgbClr val="002060"/>
                </a:solidFill>
                <a:effectLst>
                  <a:outerShdw blurRad="38100" dist="38100" dir="2700000" algn="tl">
                    <a:srgbClr val="C0C0C0"/>
                  </a:outerShdw>
                </a:effectLst>
                <a:latin typeface="Century Schoolbook" pitchFamily="16" charset="0"/>
              </a:rPr>
              <a:t>Faza </a:t>
            </a:r>
            <a:r>
              <a:rPr lang="en-US" b="1" dirty="0" err="1">
                <a:solidFill>
                  <a:srgbClr val="002060"/>
                </a:solidFill>
                <a:effectLst>
                  <a:outerShdw blurRad="38100" dist="38100" dir="2700000" algn="tl">
                    <a:srgbClr val="C0C0C0"/>
                  </a:outerShdw>
                </a:effectLst>
                <a:latin typeface="Century Schoolbook" pitchFamily="16" charset="0"/>
              </a:rPr>
              <a:t>jude</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ean</a:t>
            </a:r>
            <a:r>
              <a:rPr lang="ro-RO" b="1" dirty="0">
                <a:solidFill>
                  <a:srgbClr val="002060"/>
                </a:solidFill>
                <a:effectLst>
                  <a:outerShdw blurRad="38100" dist="38100" dir="2700000" algn="tl">
                    <a:srgbClr val="C0C0C0"/>
                  </a:outerShdw>
                </a:effectLst>
                <a:latin typeface="Century Schoolbook" pitchFamily="16" charset="0"/>
              </a:rPr>
              <a:t>ă/sectoarelor municipiului Bucureşti</a:t>
            </a:r>
            <a:r>
              <a:rPr lang="en-US" b="1" dirty="0">
                <a:solidFill>
                  <a:srgbClr val="002060"/>
                </a:solidFill>
                <a:effectLst>
                  <a:outerShdw blurRad="38100" dist="38100" dir="2700000" algn="tl">
                    <a:srgbClr val="C0C0C0"/>
                  </a:outerShdw>
                </a:effectLst>
                <a:latin typeface="Century Schoolbook" pitchFamily="16" charset="0"/>
              </a:rPr>
              <a:t>:</a:t>
            </a:r>
            <a:r>
              <a:rPr lang="ro-RO" b="1" dirty="0">
                <a:solidFill>
                  <a:srgbClr val="C00000"/>
                </a:solidFill>
                <a:effectLst>
                  <a:outerShdw blurRad="38100" dist="38100" dir="2700000" algn="tl">
                    <a:srgbClr val="C0C0C0"/>
                  </a:outerShdw>
                </a:effectLst>
                <a:latin typeface="Century Schoolbook" pitchFamily="16" charset="0"/>
              </a:rPr>
              <a:t>……….</a:t>
            </a:r>
            <a:endParaRPr lang="ro-RO" b="1" u="sng" dirty="0">
              <a:solidFill>
                <a:srgbClr val="C00000"/>
              </a:solidFill>
              <a:effectLst>
                <a:outerShdw blurRad="38100" dist="38100" dir="2700000" algn="tl">
                  <a:srgbClr val="C0C0C0"/>
                </a:outerShdw>
              </a:effectLst>
              <a:latin typeface="Century Schoolbook" pitchFamily="16" charset="0"/>
            </a:endParaRPr>
          </a:p>
          <a:p>
            <a:pPr marL="638175" lvl="1" indent="-273050" eaLnBrk="1" hangingPunct="1">
              <a:lnSpc>
                <a:spcPct val="60000"/>
              </a:lnSpc>
              <a:spcBef>
                <a:spcPts val="450"/>
              </a:spcBef>
              <a:buClr>
                <a:srgbClr val="FFFF99"/>
              </a:buClr>
              <a:buSzPct val="80000"/>
              <a:buFont typeface="Wingdings 2" pitchFamily="16"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en-US" b="1" dirty="0" err="1">
                <a:solidFill>
                  <a:srgbClr val="002060"/>
                </a:solidFill>
                <a:effectLst>
                  <a:outerShdw blurRad="38100" dist="38100" dir="2700000" algn="tl">
                    <a:srgbClr val="C0C0C0"/>
                  </a:outerShdw>
                </a:effectLst>
                <a:latin typeface="Century Schoolbook" pitchFamily="16" charset="0"/>
              </a:rPr>
              <a:t>Faza</a:t>
            </a:r>
            <a:r>
              <a:rPr lang="en-US" b="1" dirty="0">
                <a:solidFill>
                  <a:srgbClr val="002060"/>
                </a:solidFill>
                <a:effectLst>
                  <a:outerShdw blurRad="38100" dist="38100" dir="2700000" algn="tl">
                    <a:srgbClr val="C0C0C0"/>
                  </a:outerShdw>
                </a:effectLst>
                <a:latin typeface="Century Schoolbook" pitchFamily="16" charset="0"/>
              </a:rPr>
              <a:t> </a:t>
            </a:r>
            <a:r>
              <a:rPr lang="en-US" b="1" dirty="0" err="1">
                <a:solidFill>
                  <a:srgbClr val="002060"/>
                </a:solidFill>
                <a:effectLst>
                  <a:outerShdw blurRad="38100" dist="38100" dir="2700000" algn="tl">
                    <a:srgbClr val="C0C0C0"/>
                  </a:outerShdw>
                </a:effectLst>
                <a:latin typeface="Century Schoolbook" pitchFamily="16" charset="0"/>
              </a:rPr>
              <a:t>na</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ional</a:t>
            </a:r>
            <a:r>
              <a:rPr lang="ro-RO" b="1" dirty="0">
                <a:solidFill>
                  <a:srgbClr val="002060"/>
                </a:solidFill>
                <a:effectLst>
                  <a:outerShdw blurRad="38100" dist="38100" dir="2700000" algn="tl">
                    <a:srgbClr val="C0C0C0"/>
                  </a:outerShdw>
                </a:effectLst>
                <a:latin typeface="Century Schoolbook" pitchFamily="16" charset="0"/>
              </a:rPr>
              <a:t>ă</a:t>
            </a:r>
            <a:r>
              <a:rPr lang="en-US" b="1" dirty="0">
                <a:solidFill>
                  <a:srgbClr val="002060"/>
                </a:solidFill>
                <a:effectLst>
                  <a:outerShdw blurRad="38100" dist="38100" dir="2700000" algn="tl">
                    <a:srgbClr val="C0C0C0"/>
                  </a:outerShdw>
                </a:effectLst>
                <a:latin typeface="Century Schoolbook" pitchFamily="16" charset="0"/>
              </a:rPr>
              <a:t>:</a:t>
            </a:r>
            <a:r>
              <a:rPr lang="ro-RO" b="1" dirty="0">
                <a:solidFill>
                  <a:srgbClr val="C00000"/>
                </a:solidFill>
                <a:effectLst>
                  <a:outerShdw blurRad="38100" dist="38100" dir="2700000" algn="tl">
                    <a:srgbClr val="C0C0C0"/>
                  </a:outerShdw>
                </a:effectLst>
                <a:latin typeface="Century Schoolbook" pitchFamily="16" charset="0"/>
              </a:rPr>
              <a:t>………..</a:t>
            </a:r>
          </a:p>
          <a:p>
            <a:pPr marL="271463" indent="-269875" eaLnBrk="1" hangingPunct="1">
              <a:lnSpc>
                <a:spcPct val="60000"/>
              </a:lnSpc>
              <a:spcBef>
                <a:spcPts val="600"/>
              </a:spcBef>
              <a:buClr>
                <a:srgbClr val="FFFF99"/>
              </a:buClr>
              <a:buSzPct val="70000"/>
              <a:buFont typeface="Wingdings"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ro-RO" sz="1900" b="1" dirty="0">
                <a:solidFill>
                  <a:srgbClr val="002060"/>
                </a:solidFill>
                <a:effectLst>
                  <a:outerShdw blurRad="38100" dist="38100" dir="2700000" algn="tl">
                    <a:srgbClr val="C0C0C0"/>
                  </a:outerShdw>
                </a:effectLst>
                <a:latin typeface="Century Schoolbook" pitchFamily="16" charset="0"/>
              </a:rPr>
              <a:t>Concursul Naţional “Democraţie şi toleranţă”</a:t>
            </a:r>
            <a:r>
              <a:rPr lang="en-US" sz="1900" b="1" dirty="0">
                <a:solidFill>
                  <a:srgbClr val="002060"/>
                </a:solidFill>
                <a:effectLst>
                  <a:outerShdw blurRad="38100" dist="38100" dir="2700000" algn="tl">
                    <a:srgbClr val="C0C0C0"/>
                  </a:outerShdw>
                </a:effectLst>
                <a:latin typeface="Century Schoolbook" pitchFamily="16" charset="0"/>
              </a:rPr>
              <a:t>:</a:t>
            </a:r>
          </a:p>
          <a:p>
            <a:pPr marL="638175" lvl="1" indent="-273050" eaLnBrk="1" hangingPunct="1">
              <a:lnSpc>
                <a:spcPct val="60000"/>
              </a:lnSpc>
              <a:spcBef>
                <a:spcPts val="450"/>
              </a:spcBef>
              <a:buClr>
                <a:srgbClr val="FFFF99"/>
              </a:buClr>
              <a:buSzPct val="80000"/>
              <a:buFont typeface="Wingdings 2" pitchFamily="16"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en-US" b="1" dirty="0" err="1">
                <a:solidFill>
                  <a:srgbClr val="002060"/>
                </a:solidFill>
                <a:effectLst>
                  <a:outerShdw blurRad="38100" dist="38100" dir="2700000" algn="tl">
                    <a:srgbClr val="C0C0C0"/>
                  </a:outerShdw>
                </a:effectLst>
                <a:latin typeface="Century Schoolbook" pitchFamily="16" charset="0"/>
              </a:rPr>
              <a:t>Faza</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pe şcoală: luna </a:t>
            </a:r>
            <a:r>
              <a:rPr lang="en-US" b="1" dirty="0" err="1">
                <a:solidFill>
                  <a:srgbClr val="002060"/>
                </a:solidFill>
                <a:effectLst>
                  <a:outerShdw blurRad="38100" dist="38100" dir="2700000" algn="tl">
                    <a:srgbClr val="C0C0C0"/>
                  </a:outerShdw>
                </a:effectLst>
                <a:latin typeface="Century Schoolbook" pitchFamily="16" charset="0"/>
              </a:rPr>
              <a:t>februarie</a:t>
            </a:r>
            <a:r>
              <a:rPr lang="ro-RO" b="1" dirty="0">
                <a:solidFill>
                  <a:srgbClr val="002060"/>
                </a:solidFill>
                <a:effectLst>
                  <a:outerShdw blurRad="38100" dist="38100" dir="2700000" algn="tl">
                    <a:srgbClr val="C0C0C0"/>
                  </a:outerShdw>
                </a:effectLst>
                <a:latin typeface="Century Schoolbook" pitchFamily="16" charset="0"/>
              </a:rPr>
              <a:t> 2020</a:t>
            </a:r>
          </a:p>
          <a:p>
            <a:pPr marL="638175" lvl="1" indent="-273050" eaLnBrk="1" hangingPunct="1">
              <a:lnSpc>
                <a:spcPct val="60000"/>
              </a:lnSpc>
              <a:spcBef>
                <a:spcPts val="450"/>
              </a:spcBef>
              <a:buClr>
                <a:srgbClr val="FFFF99"/>
              </a:buClr>
              <a:buSzPct val="80000"/>
              <a:buFont typeface="Wingdings 2" pitchFamily="16"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ro-RO" b="1" dirty="0">
                <a:solidFill>
                  <a:srgbClr val="002060"/>
                </a:solidFill>
                <a:effectLst>
                  <a:outerShdw blurRad="38100" dist="38100" dir="2700000" algn="tl">
                    <a:srgbClr val="C0C0C0"/>
                  </a:outerShdw>
                </a:effectLst>
                <a:latin typeface="Century Schoolbook" pitchFamily="16" charset="0"/>
              </a:rPr>
              <a:t>Faza locală (comuna, oraş): luna  </a:t>
            </a:r>
            <a:r>
              <a:rPr lang="en-US" b="1" dirty="0" err="1">
                <a:solidFill>
                  <a:srgbClr val="002060"/>
                </a:solidFill>
                <a:effectLst>
                  <a:outerShdw blurRad="38100" dist="38100" dir="2700000" algn="tl">
                    <a:srgbClr val="C0C0C0"/>
                  </a:outerShdw>
                </a:effectLst>
                <a:latin typeface="Century Schoolbook" pitchFamily="16" charset="0"/>
              </a:rPr>
              <a:t>martie</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2020</a:t>
            </a:r>
          </a:p>
          <a:p>
            <a:pPr marL="638175" lvl="1" indent="-273050" eaLnBrk="1" hangingPunct="1">
              <a:lnSpc>
                <a:spcPct val="60000"/>
              </a:lnSpc>
              <a:spcBef>
                <a:spcPts val="450"/>
              </a:spcBef>
              <a:buClr>
                <a:srgbClr val="FFFF99"/>
              </a:buClr>
              <a:buSzPct val="80000"/>
              <a:buFont typeface="Wingdings 2" pitchFamily="16"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ro-RO" b="1" dirty="0">
                <a:solidFill>
                  <a:srgbClr val="002060"/>
                </a:solidFill>
                <a:effectLst>
                  <a:outerShdw blurRad="38100" dist="38100" dir="2700000" algn="tl">
                    <a:srgbClr val="C0C0C0"/>
                  </a:outerShdw>
                </a:effectLst>
                <a:latin typeface="Century Schoolbook" pitchFamily="16" charset="0"/>
              </a:rPr>
              <a:t>Faza </a:t>
            </a:r>
            <a:r>
              <a:rPr lang="en-US" b="1" dirty="0" err="1">
                <a:solidFill>
                  <a:srgbClr val="002060"/>
                </a:solidFill>
                <a:effectLst>
                  <a:outerShdw blurRad="38100" dist="38100" dir="2700000" algn="tl">
                    <a:srgbClr val="C0C0C0"/>
                  </a:outerShdw>
                </a:effectLst>
                <a:latin typeface="Century Schoolbook" pitchFamily="16" charset="0"/>
              </a:rPr>
              <a:t>jude</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ean</a:t>
            </a:r>
            <a:r>
              <a:rPr lang="ro-RO" b="1" dirty="0">
                <a:solidFill>
                  <a:srgbClr val="002060"/>
                </a:solidFill>
                <a:effectLst>
                  <a:outerShdw blurRad="38100" dist="38100" dir="2700000" algn="tl">
                    <a:srgbClr val="C0C0C0"/>
                  </a:outerShdw>
                </a:effectLst>
                <a:latin typeface="Century Schoolbook" pitchFamily="16" charset="0"/>
              </a:rPr>
              <a:t>ă/sectoarelor municipiului Bucureşti</a:t>
            </a:r>
            <a:r>
              <a:rPr lang="en-US" b="1" dirty="0">
                <a:solidFill>
                  <a:srgbClr val="002060"/>
                </a:solidFill>
                <a:effectLst>
                  <a:outerShdw blurRad="38100" dist="38100" dir="2700000" algn="tl">
                    <a:srgbClr val="C0C0C0"/>
                  </a:outerShdw>
                </a:effectLst>
                <a:latin typeface="Century Schoolbook" pitchFamily="16" charset="0"/>
              </a:rPr>
              <a:t>:</a:t>
            </a:r>
            <a:r>
              <a:rPr lang="ro-RO" b="1" dirty="0">
                <a:solidFill>
                  <a:srgbClr val="C00000"/>
                </a:solidFill>
                <a:effectLst>
                  <a:outerShdw blurRad="38100" dist="38100" dir="2700000" algn="tl">
                    <a:srgbClr val="C0C0C0"/>
                  </a:outerShdw>
                </a:effectLst>
                <a:latin typeface="Century Schoolbook" pitchFamily="16" charset="0"/>
              </a:rPr>
              <a:t>……</a:t>
            </a:r>
          </a:p>
          <a:p>
            <a:pPr marL="638175" lvl="1" indent="-273050" eaLnBrk="1" hangingPunct="1">
              <a:lnSpc>
                <a:spcPct val="60000"/>
              </a:lnSpc>
              <a:spcBef>
                <a:spcPts val="450"/>
              </a:spcBef>
              <a:buClr>
                <a:srgbClr val="FFFF99"/>
              </a:buClr>
              <a:buSzPct val="80000"/>
              <a:buFont typeface="Wingdings 2" pitchFamily="16" charset="2"/>
              <a:buChar char=""/>
              <a:tabLst>
                <a:tab pos="1827213" algn="l"/>
                <a:tab pos="2741613" algn="l"/>
                <a:tab pos="3656013" algn="l"/>
                <a:tab pos="4570413" algn="l"/>
                <a:tab pos="5484813" algn="l"/>
                <a:tab pos="6399213" algn="l"/>
                <a:tab pos="7313613" algn="l"/>
                <a:tab pos="8228013" algn="l"/>
                <a:tab pos="9142413" algn="l"/>
                <a:tab pos="10056813" algn="l"/>
              </a:tabLst>
              <a:defRPr/>
            </a:pPr>
            <a:r>
              <a:rPr lang="en-US" b="1" dirty="0" err="1">
                <a:solidFill>
                  <a:srgbClr val="002060"/>
                </a:solidFill>
                <a:effectLst>
                  <a:outerShdw blurRad="38100" dist="38100" dir="2700000" algn="tl">
                    <a:srgbClr val="C0C0C0"/>
                  </a:outerShdw>
                </a:effectLst>
                <a:latin typeface="Century Schoolbook" pitchFamily="16" charset="0"/>
              </a:rPr>
              <a:t>Faza</a:t>
            </a:r>
            <a:r>
              <a:rPr lang="en-US" b="1" dirty="0">
                <a:solidFill>
                  <a:srgbClr val="002060"/>
                </a:solidFill>
                <a:effectLst>
                  <a:outerShdw blurRad="38100" dist="38100" dir="2700000" algn="tl">
                    <a:srgbClr val="C0C0C0"/>
                  </a:outerShdw>
                </a:effectLst>
                <a:latin typeface="Century Schoolbook" pitchFamily="16" charset="0"/>
              </a:rPr>
              <a:t> </a:t>
            </a:r>
            <a:r>
              <a:rPr lang="en-US" b="1" dirty="0" err="1">
                <a:solidFill>
                  <a:srgbClr val="002060"/>
                </a:solidFill>
                <a:effectLst>
                  <a:outerShdw blurRad="38100" dist="38100" dir="2700000" algn="tl">
                    <a:srgbClr val="C0C0C0"/>
                  </a:outerShdw>
                </a:effectLst>
                <a:latin typeface="Century Schoolbook" pitchFamily="16" charset="0"/>
              </a:rPr>
              <a:t>na</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ional</a:t>
            </a:r>
            <a:r>
              <a:rPr lang="ro-RO" b="1" dirty="0">
                <a:solidFill>
                  <a:srgbClr val="002060"/>
                </a:solidFill>
                <a:effectLst>
                  <a:outerShdw blurRad="38100" dist="38100" dir="2700000" algn="tl">
                    <a:srgbClr val="C0C0C0"/>
                  </a:outerShdw>
                </a:effectLst>
                <a:latin typeface="Century Schoolbook" pitchFamily="16" charset="0"/>
              </a:rPr>
              <a:t>ă</a:t>
            </a:r>
            <a:r>
              <a:rPr lang="en-US" b="1" dirty="0">
                <a:solidFill>
                  <a:srgbClr val="002060"/>
                </a:solidFill>
                <a:effectLst>
                  <a:outerShdw blurRad="38100" dist="38100" dir="2700000" algn="tl">
                    <a:srgbClr val="C0C0C0"/>
                  </a:outerShdw>
                </a:effectLst>
                <a:latin typeface="Century Schoolbook" pitchFamily="16" charset="0"/>
              </a:rPr>
              <a:t>:</a:t>
            </a:r>
            <a:r>
              <a:rPr lang="ro-RO" b="1" dirty="0">
                <a:solidFill>
                  <a:srgbClr val="C00000"/>
                </a:solidFill>
                <a:effectLst>
                  <a:outerShdw blurRad="38100" dist="38100" dir="2700000" algn="tl">
                    <a:srgbClr val="C0C0C0"/>
                  </a:outerShdw>
                </a:effectLst>
                <a:latin typeface="Century Schoolbook" pitchFamily="16" charset="0"/>
              </a:rPr>
              <a:t>……..</a:t>
            </a:r>
          </a:p>
          <a:p>
            <a:pPr marL="638175" lvl="1" indent="-273050" eaLnBrk="1" hangingPunct="1">
              <a:lnSpc>
                <a:spcPct val="60000"/>
              </a:lnSpc>
              <a:spcBef>
                <a:spcPts val="450"/>
              </a:spcBef>
              <a:buClr>
                <a:srgbClr val="FFFF99"/>
              </a:buClr>
              <a:buSzPct val="80000"/>
              <a:buFont typeface="Wingdings 2" pitchFamily="16" charset="2"/>
              <a:buNone/>
              <a:tabLst>
                <a:tab pos="1827213" algn="l"/>
                <a:tab pos="2741613" algn="l"/>
                <a:tab pos="3656013" algn="l"/>
                <a:tab pos="4570413" algn="l"/>
                <a:tab pos="5484813" algn="l"/>
                <a:tab pos="6399213" algn="l"/>
                <a:tab pos="7313613" algn="l"/>
                <a:tab pos="8228013" algn="l"/>
                <a:tab pos="9142413" algn="l"/>
                <a:tab pos="10056813" algn="l"/>
              </a:tabLst>
              <a:defRPr/>
            </a:pPr>
            <a:endParaRPr lang="en-US" b="1" dirty="0">
              <a:solidFill>
                <a:srgbClr val="FF0000"/>
              </a:solidFill>
              <a:effectLst>
                <a:outerShdw blurRad="38100" dist="38100" dir="2700000" algn="tl">
                  <a:srgbClr val="C0C0C0"/>
                </a:outerShdw>
              </a:effectLst>
              <a:latin typeface="Century Schoolbook" pitchFamily="1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Effect">
                      <p:stCondLst>
                        <p:cond delay="indefinite"/>
                      </p:stCondLst>
                      <p:childTnLst>
                        <p:par>
                          <p:cTn id="4" fill="hold" nodeType="clickEffect">
                            <p:stCondLst>
                              <p:cond delay="0"/>
                            </p:stCondLst>
                            <p:childTnLst>
                              <p:par>
                                <p:cTn id="5" presetID="1" presetClass="entr" fill="hold" nodeType="afterEffect">
                                  <p:stCondLst>
                                    <p:cond delay="0"/>
                                  </p:stCondLst>
                                  <p:childTnLst>
                                    <p:set>
                                      <p:cBhvr additive="repl">
                                        <p:cTn id="6" dur="1" fill="hold">
                                          <p:stCondLst>
                                            <p:cond delay="499"/>
                                          </p:stCondLst>
                                        </p:cTn>
                                        <p:tgtEl>
                                          <p:spTgt spid="39938"/>
                                        </p:tgtEl>
                                        <p:attrNameLst>
                                          <p:attrName>style.visibility</p:attrName>
                                        </p:attrNameLst>
                                      </p:cBhvr>
                                      <p:to>
                                        <p:strVal val="visible"/>
                                      </p:to>
                                    </p:set>
                                  </p:childTnLst>
                                </p:cTn>
                              </p:par>
                            </p:childTnLst>
                          </p:cTn>
                        </p:par>
                      </p:childTnLst>
                    </p:cTn>
                  </p:par>
                  <p:par>
                    <p:cTn id="7" fill="hold" nodeType="clickEffect">
                      <p:stCondLst>
                        <p:cond delay="indefinite"/>
                      </p:stCondLst>
                      <p:childTnLst>
                        <p:par>
                          <p:cTn id="8" fill="hold" nodeType="clickEffect">
                            <p:stCondLst>
                              <p:cond delay="0"/>
                            </p:stCondLst>
                            <p:childTnLst>
                              <p:par>
                                <p:cTn id="9" presetID="1" presetClass="entr" fill="hold" nodeType="clickEffect">
                                  <p:stCondLst>
                                    <p:cond delay="0"/>
                                  </p:stCondLst>
                                  <p:childTnLst>
                                    <p:set>
                                      <p:cBhvr additive="repl">
                                        <p:cTn id="10" dur="1" fill="hold">
                                          <p:stCondLst>
                                            <p:cond delay="499"/>
                                          </p:stCondLst>
                                        </p:cTn>
                                        <p:tgtEl>
                                          <p:spTgt spid="39939">
                                            <p:txEl>
                                              <p:pRg st="2" end="2"/>
                                            </p:txEl>
                                          </p:spTgt>
                                        </p:tgtEl>
                                        <p:attrNameLst>
                                          <p:attrName>style.visibility</p:attrName>
                                        </p:attrNameLst>
                                      </p:cBhvr>
                                      <p:to>
                                        <p:strVal val="visible"/>
                                      </p:to>
                                    </p:set>
                                  </p:childTnLst>
                                </p:cTn>
                              </p:par>
                            </p:childTnLst>
                          </p:cTn>
                        </p:par>
                      </p:childTnLst>
                    </p:cTn>
                  </p:par>
                  <p:par>
                    <p:cTn id="11" fill="hold" nodeType="clickEffect">
                      <p:stCondLst>
                        <p:cond delay="indefinite"/>
                      </p:stCondLst>
                      <p:childTnLst>
                        <p:par>
                          <p:cTn id="12" fill="hold" nodeType="clickEffect">
                            <p:stCondLst>
                              <p:cond delay="0"/>
                            </p:stCondLst>
                            <p:childTnLst>
                              <p:par>
                                <p:cTn id="13" presetID="1" presetClass="entr" fill="hold" nodeType="clickEffect">
                                  <p:stCondLst>
                                    <p:cond delay="0"/>
                                  </p:stCondLst>
                                  <p:childTnLst>
                                    <p:set>
                                      <p:cBhvr additive="repl">
                                        <p:cTn id="14" dur="1" fill="hold">
                                          <p:stCondLst>
                                            <p:cond delay="499"/>
                                          </p:stCondLst>
                                        </p:cTn>
                                        <p:tgtEl>
                                          <p:spTgt spid="39939">
                                            <p:txEl>
                                              <p:pRg st="4" end="4"/>
                                            </p:txEl>
                                          </p:spTgt>
                                        </p:tgtEl>
                                        <p:attrNameLst>
                                          <p:attrName>style.visibility</p:attrName>
                                        </p:attrNameLst>
                                      </p:cBhvr>
                                      <p:to>
                                        <p:strVal val="visible"/>
                                      </p:to>
                                    </p:set>
                                  </p:childTnLst>
                                </p:cTn>
                              </p:par>
                            </p:childTnLst>
                          </p:cTn>
                        </p:par>
                      </p:childTnLst>
                    </p:cTn>
                  </p:par>
                  <p:par>
                    <p:cTn id="15" fill="hold" nodeType="clickEffect">
                      <p:stCondLst>
                        <p:cond delay="indefinite"/>
                      </p:stCondLst>
                      <p:childTnLst>
                        <p:par>
                          <p:cTn id="16" fill="hold" nodeType="clickEffect">
                            <p:stCondLst>
                              <p:cond delay="0"/>
                            </p:stCondLst>
                            <p:childTnLst>
                              <p:par>
                                <p:cTn id="17" presetID="1" presetClass="entr" fill="hold" nodeType="clickEffect">
                                  <p:stCondLst>
                                    <p:cond delay="0"/>
                                  </p:stCondLst>
                                  <p:childTnLst>
                                    <p:set>
                                      <p:cBhvr additive="repl">
                                        <p:cTn id="18" dur="1" fill="hold">
                                          <p:stCondLst>
                                            <p:cond delay="499"/>
                                          </p:stCondLst>
                                        </p:cTn>
                                        <p:tgtEl>
                                          <p:spTgt spid="39939">
                                            <p:txEl>
                                              <p:pRg st="5" end="5"/>
                                            </p:txEl>
                                          </p:spTgt>
                                        </p:tgtEl>
                                        <p:attrNameLst>
                                          <p:attrName>style.visibility</p:attrName>
                                        </p:attrNameLst>
                                      </p:cBhvr>
                                      <p:to>
                                        <p:strVal val="visible"/>
                                      </p:to>
                                    </p:set>
                                  </p:childTnLst>
                                </p:cTn>
                              </p:par>
                              <p:par>
                                <p:cTn id="19" presetID="1" presetClass="entr" fill="hold" nodeType="withEffect">
                                  <p:stCondLst>
                                    <p:cond delay="0"/>
                                  </p:stCondLst>
                                  <p:childTnLst>
                                    <p:set>
                                      <p:cBhvr additive="repl">
                                        <p:cTn id="20" dur="1" fill="hold">
                                          <p:stCondLst>
                                            <p:cond delay="499"/>
                                          </p:stCondLst>
                                        </p:cTn>
                                        <p:tgtEl>
                                          <p:spTgt spid="39939">
                                            <p:txEl>
                                              <p:pRg st="6" end="6"/>
                                            </p:txEl>
                                          </p:spTgt>
                                        </p:tgtEl>
                                        <p:attrNameLst>
                                          <p:attrName>style.visibility</p:attrName>
                                        </p:attrNameLst>
                                      </p:cBhvr>
                                      <p:to>
                                        <p:strVal val="visible"/>
                                      </p:to>
                                    </p:set>
                                  </p:childTnLst>
                                </p:cTn>
                              </p:par>
                              <p:par>
                                <p:cTn id="21" presetID="1" presetClass="entr" fill="hold" nodeType="withEffect">
                                  <p:stCondLst>
                                    <p:cond delay="0"/>
                                  </p:stCondLst>
                                  <p:childTnLst>
                                    <p:set>
                                      <p:cBhvr additive="repl">
                                        <p:cTn id="22" dur="1" fill="hold">
                                          <p:stCondLst>
                                            <p:cond delay="499"/>
                                          </p:stCondLst>
                                        </p:cTn>
                                        <p:tgtEl>
                                          <p:spTgt spid="39939">
                                            <p:txEl>
                                              <p:pRg st="7" end="7"/>
                                            </p:txEl>
                                          </p:spTgt>
                                        </p:tgtEl>
                                        <p:attrNameLst>
                                          <p:attrName>style.visibility</p:attrName>
                                        </p:attrNameLst>
                                      </p:cBhvr>
                                      <p:to>
                                        <p:strVal val="visible"/>
                                      </p:to>
                                    </p:set>
                                  </p:childTnLst>
                                </p:cTn>
                              </p:par>
                              <p:par>
                                <p:cTn id="23" presetID="1" presetClass="entr" fill="hold" nodeType="withEffect">
                                  <p:stCondLst>
                                    <p:cond delay="0"/>
                                  </p:stCondLst>
                                  <p:childTnLst>
                                    <p:set>
                                      <p:cBhvr additive="repl">
                                        <p:cTn id="24" dur="1" fill="hold">
                                          <p:stCondLst>
                                            <p:cond delay="499"/>
                                          </p:stCondLst>
                                        </p:cTn>
                                        <p:tgtEl>
                                          <p:spTgt spid="39939">
                                            <p:txEl>
                                              <p:pRg st="8" end="8"/>
                                            </p:txEl>
                                          </p:spTgt>
                                        </p:tgtEl>
                                        <p:attrNameLst>
                                          <p:attrName>style.visibility</p:attrName>
                                        </p:attrNameLst>
                                      </p:cBhvr>
                                      <p:to>
                                        <p:strVal val="visible"/>
                                      </p:to>
                                    </p:set>
                                  </p:childTnLst>
                                </p:cTn>
                              </p:par>
                              <p:par>
                                <p:cTn id="25" presetID="1" presetClass="entr" fill="hold" nodeType="withEffect">
                                  <p:stCondLst>
                                    <p:cond delay="0"/>
                                  </p:stCondLst>
                                  <p:childTnLst>
                                    <p:set>
                                      <p:cBhvr additive="repl">
                                        <p:cTn id="26" dur="1" fill="hold">
                                          <p:stCondLst>
                                            <p:cond delay="499"/>
                                          </p:stCondLst>
                                        </p:cTn>
                                        <p:tgtEl>
                                          <p:spTgt spid="39939">
                                            <p:txEl>
                                              <p:pRg st="9" end="9"/>
                                            </p:txEl>
                                          </p:spTgt>
                                        </p:tgtEl>
                                        <p:attrNameLst>
                                          <p:attrName>style.visibility</p:attrName>
                                        </p:attrNameLst>
                                      </p:cBhvr>
                                      <p:to>
                                        <p:strVal val="visible"/>
                                      </p:to>
                                    </p:set>
                                  </p:childTnLst>
                                </p:cTn>
                              </p:par>
                            </p:childTnLst>
                          </p:cTn>
                        </p:par>
                      </p:childTnLst>
                    </p:cTn>
                  </p:par>
                  <p:par>
                    <p:cTn id="27" fill="hold" nodeType="clickEffect">
                      <p:stCondLst>
                        <p:cond delay="indefinite"/>
                      </p:stCondLst>
                      <p:childTnLst>
                        <p:par>
                          <p:cTn id="28" fill="hold" nodeType="clickEffect">
                            <p:stCondLst>
                              <p:cond delay="0"/>
                            </p:stCondLst>
                            <p:childTnLst>
                              <p:par>
                                <p:cTn id="29" presetID="1" presetClass="entr" fill="hold" nodeType="clickEffect">
                                  <p:stCondLst>
                                    <p:cond delay="0"/>
                                  </p:stCondLst>
                                  <p:childTnLst>
                                    <p:set>
                                      <p:cBhvr additive="repl">
                                        <p:cTn id="30" dur="1" fill="hold">
                                          <p:stCondLst>
                                            <p:cond delay="499"/>
                                          </p:stCondLst>
                                        </p:cTn>
                                        <p:tgtEl>
                                          <p:spTgt spid="39939">
                                            <p:txEl>
                                              <p:pRg st="10" end="10"/>
                                            </p:txEl>
                                          </p:spTgt>
                                        </p:tgtEl>
                                        <p:attrNameLst>
                                          <p:attrName>style.visibility</p:attrName>
                                        </p:attrNameLst>
                                      </p:cBhvr>
                                      <p:to>
                                        <p:strVal val="visible"/>
                                      </p:to>
                                    </p:set>
                                  </p:childTnLst>
                                </p:cTn>
                              </p:par>
                              <p:par>
                                <p:cTn id="31" presetID="1" presetClass="entr" fill="hold" nodeType="withEffect">
                                  <p:stCondLst>
                                    <p:cond delay="0"/>
                                  </p:stCondLst>
                                  <p:childTnLst>
                                    <p:set>
                                      <p:cBhvr additive="repl">
                                        <p:cTn id="32" dur="1" fill="hold">
                                          <p:stCondLst>
                                            <p:cond delay="499"/>
                                          </p:stCondLst>
                                        </p:cTn>
                                        <p:tgtEl>
                                          <p:spTgt spid="39939">
                                            <p:txEl>
                                              <p:pRg st="11" end="11"/>
                                            </p:txEl>
                                          </p:spTgt>
                                        </p:tgtEl>
                                        <p:attrNameLst>
                                          <p:attrName>style.visibility</p:attrName>
                                        </p:attrNameLst>
                                      </p:cBhvr>
                                      <p:to>
                                        <p:strVal val="visible"/>
                                      </p:to>
                                    </p:set>
                                  </p:childTnLst>
                                </p:cTn>
                              </p:par>
                              <p:par>
                                <p:cTn id="33" presetID="1" presetClass="entr" fill="hold" nodeType="withEffect">
                                  <p:stCondLst>
                                    <p:cond delay="0"/>
                                  </p:stCondLst>
                                  <p:childTnLst>
                                    <p:set>
                                      <p:cBhvr additive="repl">
                                        <p:cTn id="34" dur="1" fill="hold">
                                          <p:stCondLst>
                                            <p:cond delay="499"/>
                                          </p:stCondLst>
                                        </p:cTn>
                                        <p:tgtEl>
                                          <p:spTgt spid="39939">
                                            <p:txEl>
                                              <p:pRg st="12" end="12"/>
                                            </p:txEl>
                                          </p:spTgt>
                                        </p:tgtEl>
                                        <p:attrNameLst>
                                          <p:attrName>style.visibility</p:attrName>
                                        </p:attrNameLst>
                                      </p:cBhvr>
                                      <p:to>
                                        <p:strVal val="visible"/>
                                      </p:to>
                                    </p:set>
                                  </p:childTnLst>
                                </p:cTn>
                              </p:par>
                              <p:par>
                                <p:cTn id="35" presetID="1" presetClass="entr" fill="hold" nodeType="withEffect">
                                  <p:stCondLst>
                                    <p:cond delay="0"/>
                                  </p:stCondLst>
                                  <p:childTnLst>
                                    <p:set>
                                      <p:cBhvr additive="repl">
                                        <p:cTn id="36" dur="1" fill="hold">
                                          <p:stCondLst>
                                            <p:cond delay="499"/>
                                          </p:stCondLst>
                                        </p:cTn>
                                        <p:tgtEl>
                                          <p:spTgt spid="39939">
                                            <p:txEl>
                                              <p:pRg st="13" end="13"/>
                                            </p:txEl>
                                          </p:spTgt>
                                        </p:tgtEl>
                                        <p:attrNameLst>
                                          <p:attrName>style.visibility</p:attrName>
                                        </p:attrNameLst>
                                      </p:cBhvr>
                                      <p:to>
                                        <p:strVal val="visible"/>
                                      </p:to>
                                    </p:set>
                                  </p:childTnLst>
                                </p:cTn>
                              </p:par>
                              <p:par>
                                <p:cTn id="37" presetID="1" presetClass="entr" fill="hold" nodeType="withEffect">
                                  <p:stCondLst>
                                    <p:cond delay="0"/>
                                  </p:stCondLst>
                                  <p:childTnLst>
                                    <p:set>
                                      <p:cBhvr additive="repl">
                                        <p:cTn id="38" dur="1" fill="hold">
                                          <p:stCondLst>
                                            <p:cond delay="499"/>
                                          </p:stCondLst>
                                        </p:cTn>
                                        <p:tgtEl>
                                          <p:spTgt spid="39939">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651382F9-D4DC-4692-AFC3-23743DEFAE2F}"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31</a:t>
            </a:fld>
            <a:endParaRPr lang="en-US" sz="1400" b="1">
              <a:solidFill>
                <a:srgbClr val="FFFFFF"/>
              </a:solidFill>
            </a:endParaRPr>
          </a:p>
        </p:txBody>
      </p:sp>
      <p:sp>
        <p:nvSpPr>
          <p:cNvPr id="40962" name="Text Box 2"/>
          <p:cNvSpPr txBox="1">
            <a:spLocks noChangeArrowheads="1"/>
          </p:cNvSpPr>
          <p:nvPr/>
        </p:nvSpPr>
        <p:spPr bwMode="auto">
          <a:xfrm>
            <a:off x="914400" y="274638"/>
            <a:ext cx="8229600" cy="1143000"/>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3200">
                <a:solidFill>
                  <a:srgbClr val="002060"/>
                </a:solidFill>
                <a:effectLst>
                  <a:outerShdw blurRad="38100" dist="38100" dir="2700000" algn="tl">
                    <a:srgbClr val="C0C0C0"/>
                  </a:outerShdw>
                </a:effectLst>
                <a:latin typeface="Century Schoolbook" pitchFamily="16" charset="0"/>
              </a:rPr>
              <a:t>PREZENTARE </a:t>
            </a:r>
            <a:r>
              <a:rPr lang="ro-RO" sz="3200">
                <a:solidFill>
                  <a:srgbClr val="002060"/>
                </a:solidFill>
                <a:effectLst>
                  <a:outerShdw blurRad="38100" dist="38100" dir="2700000" algn="tl">
                    <a:srgbClr val="C0C0C0"/>
                  </a:outerShdw>
                </a:effectLst>
                <a:latin typeface="Century Schoolbook" pitchFamily="16" charset="0"/>
              </a:rPr>
              <a:t>G</a:t>
            </a:r>
            <a:r>
              <a:rPr lang="en-US" sz="3200">
                <a:solidFill>
                  <a:srgbClr val="002060"/>
                </a:solidFill>
                <a:effectLst>
                  <a:outerShdw blurRad="38100" dist="38100" dir="2700000" algn="tl">
                    <a:srgbClr val="C0C0C0"/>
                  </a:outerShdw>
                </a:effectLst>
                <a:latin typeface="Century Schoolbook" pitchFamily="16" charset="0"/>
              </a:rPr>
              <a:t>ENERAL</a:t>
            </a:r>
            <a:r>
              <a:rPr lang="ro-RO" sz="3200">
                <a:solidFill>
                  <a:srgbClr val="002060"/>
                </a:solidFill>
                <a:effectLst>
                  <a:outerShdw blurRad="38100" dist="38100" dir="2700000" algn="tl">
                    <a:srgbClr val="C0C0C0"/>
                  </a:outerShdw>
                </a:effectLst>
                <a:latin typeface="Century Schoolbook" pitchFamily="16" charset="0"/>
              </a:rPr>
              <a:t>Ă</a:t>
            </a:r>
            <a:r>
              <a:rPr lang="en-US" sz="3200">
                <a:solidFill>
                  <a:srgbClr val="002060"/>
                </a:solidFill>
                <a:effectLst>
                  <a:outerShdw blurRad="38100" dist="38100" dir="2700000" algn="tl">
                    <a:srgbClr val="C0C0C0"/>
                  </a:outerShdw>
                </a:effectLst>
                <a:latin typeface="Century Schoolbook" pitchFamily="16" charset="0"/>
              </a:rPr>
              <a:t/>
            </a:r>
            <a:br>
              <a:rPr lang="en-US" sz="3200">
                <a:solidFill>
                  <a:srgbClr val="002060"/>
                </a:solidFill>
                <a:effectLst>
                  <a:outerShdw blurRad="38100" dist="38100" dir="2700000" algn="tl">
                    <a:srgbClr val="C0C0C0"/>
                  </a:outerShdw>
                </a:effectLst>
                <a:latin typeface="Century Schoolbook" pitchFamily="16" charset="0"/>
              </a:rPr>
            </a:br>
            <a:endParaRPr lang="en-US" sz="3200">
              <a:solidFill>
                <a:srgbClr val="002060"/>
              </a:solidFill>
              <a:effectLst>
                <a:outerShdw blurRad="38100" dist="38100" dir="2700000" algn="tl">
                  <a:srgbClr val="C0C0C0"/>
                </a:outerShdw>
              </a:effectLst>
              <a:latin typeface="Century Schoolbook" pitchFamily="16" charset="0"/>
            </a:endParaRPr>
          </a:p>
        </p:txBody>
      </p:sp>
      <p:sp>
        <p:nvSpPr>
          <p:cNvPr id="40963" name="Text Box 3"/>
          <p:cNvSpPr txBox="1">
            <a:spLocks noChangeArrowheads="1"/>
          </p:cNvSpPr>
          <p:nvPr/>
        </p:nvSpPr>
        <p:spPr bwMode="auto">
          <a:xfrm>
            <a:off x="304800" y="1371600"/>
            <a:ext cx="8839200" cy="5029200"/>
          </a:xfrm>
          <a:prstGeom prst="rect">
            <a:avLst/>
          </a:prstGeom>
          <a:noFill/>
          <a:ln w="9525" cap="flat">
            <a:noFill/>
            <a:round/>
            <a:headEnd/>
            <a:tailEnd/>
          </a:ln>
          <a:effectLst/>
        </p:spPr>
        <p:txBody>
          <a:bodyPr/>
          <a:lstStyle/>
          <a:p>
            <a:pPr marL="271463" indent="-271463" eaLnBrk="1" hangingPunct="1">
              <a:lnSpc>
                <a:spcPct val="80000"/>
              </a:lnSpc>
              <a:spcBef>
                <a:spcPts val="600"/>
              </a:spcBef>
              <a:buClr>
                <a:srgbClr val="FFFF99"/>
              </a:buClr>
              <a:buSzPct val="7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sz="2000" b="1" u="sng" dirty="0">
              <a:solidFill>
                <a:srgbClr val="FF0000"/>
              </a:solidFill>
              <a:effectLst>
                <a:outerShdw blurRad="38100" dist="38100" dir="2700000" algn="tl">
                  <a:srgbClr val="C0C0C0"/>
                </a:outerShdw>
              </a:effectLst>
              <a:latin typeface="Century Schoolbook" pitchFamily="16" charset="0"/>
            </a:endParaRPr>
          </a:p>
          <a:p>
            <a:pPr marL="271463" indent="-271463" eaLnBrk="1" hangingPunct="1">
              <a:lnSpc>
                <a:spcPct val="80000"/>
              </a:lnSpc>
              <a:spcBef>
                <a:spcPts val="600"/>
              </a:spcBef>
              <a:buClr>
                <a:srgbClr val="FFFF99"/>
              </a:buClr>
              <a:buSzPct val="7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sz="2000" b="1" u="sng" dirty="0">
              <a:solidFill>
                <a:srgbClr val="FF0000"/>
              </a:solidFill>
              <a:effectLst>
                <a:outerShdw blurRad="38100" dist="38100" dir="2700000" algn="tl">
                  <a:srgbClr val="C0C0C0"/>
                </a:outerShdw>
              </a:effectLst>
              <a:latin typeface="Century Schoolbook" pitchFamily="16" charset="0"/>
            </a:endParaRPr>
          </a:p>
          <a:p>
            <a:pPr marL="271463" indent="-271463" eaLnBrk="1" hangingPunct="1">
              <a:lnSpc>
                <a:spcPct val="80000"/>
              </a:lnSpc>
              <a:spcBef>
                <a:spcPts val="600"/>
              </a:spcBef>
              <a:buClr>
                <a:srgbClr val="FFFF99"/>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2000" b="1" u="sng" dirty="0">
                <a:solidFill>
                  <a:srgbClr val="002060"/>
                </a:solidFill>
                <a:effectLst>
                  <a:outerShdw blurRad="38100" dist="38100" dir="2700000" algn="tl">
                    <a:srgbClr val="C0C0C0"/>
                  </a:outerShdw>
                </a:effectLst>
                <a:latin typeface="Century Schoolbook" pitchFamily="16" charset="0"/>
              </a:rPr>
              <a:t>Concursurile naţionale în anul şcolar 20</a:t>
            </a:r>
            <a:r>
              <a:rPr lang="en-US" sz="2000" b="1" u="sng" dirty="0">
                <a:solidFill>
                  <a:srgbClr val="002060"/>
                </a:solidFill>
                <a:effectLst>
                  <a:outerShdw blurRad="38100" dist="38100" dir="2700000" algn="tl">
                    <a:srgbClr val="C0C0C0"/>
                  </a:outerShdw>
                </a:effectLst>
                <a:latin typeface="Century Schoolbook" pitchFamily="16" charset="0"/>
              </a:rPr>
              <a:t>1</a:t>
            </a:r>
            <a:r>
              <a:rPr lang="ro-RO" sz="2000" b="1" u="sng" dirty="0">
                <a:solidFill>
                  <a:srgbClr val="002060"/>
                </a:solidFill>
                <a:effectLst>
                  <a:outerShdw blurRad="38100" dist="38100" dir="2700000" algn="tl">
                    <a:srgbClr val="C0C0C0"/>
                  </a:outerShdw>
                </a:effectLst>
                <a:latin typeface="Century Schoolbook" pitchFamily="16" charset="0"/>
              </a:rPr>
              <a:t>9-2020 la istorie:</a:t>
            </a:r>
          </a:p>
          <a:p>
            <a:pPr marL="271463" indent="-271463" eaLnBrk="1" hangingPunct="1">
              <a:lnSpc>
                <a:spcPct val="80000"/>
              </a:lnSpc>
              <a:spcBef>
                <a:spcPts val="600"/>
              </a:spcBef>
              <a:buClr>
                <a:srgbClr val="FFFF99"/>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2000" b="1" dirty="0" err="1">
                <a:solidFill>
                  <a:srgbClr val="002060"/>
                </a:solidFill>
                <a:effectLst>
                  <a:outerShdw blurRad="38100" dist="38100" dir="2700000" algn="tl">
                    <a:srgbClr val="C0C0C0"/>
                  </a:outerShdw>
                </a:effectLst>
                <a:latin typeface="Century Schoolbook" pitchFamily="16" charset="0"/>
              </a:rPr>
              <a:t>Olimpiad</a:t>
            </a:r>
            <a:r>
              <a:rPr lang="ro-RO" sz="2000" b="1" dirty="0">
                <a:solidFill>
                  <a:srgbClr val="002060"/>
                </a:solidFill>
                <a:effectLst>
                  <a:outerShdw blurRad="38100" dist="38100" dir="2700000" algn="tl">
                    <a:srgbClr val="C0C0C0"/>
                  </a:outerShdw>
                </a:effectLst>
                <a:latin typeface="Century Schoolbook" pitchFamily="16" charset="0"/>
              </a:rPr>
              <a:t>a </a:t>
            </a:r>
            <a:r>
              <a:rPr lang="en-US" sz="2000" b="1" dirty="0">
                <a:solidFill>
                  <a:srgbClr val="002060"/>
                </a:solidFill>
                <a:effectLst>
                  <a:outerShdw blurRad="38100" dist="38100" dir="2700000" algn="tl">
                    <a:srgbClr val="C0C0C0"/>
                  </a:outerShdw>
                </a:effectLst>
                <a:latin typeface="Century Schoolbook" pitchFamily="16" charset="0"/>
              </a:rPr>
              <a:t>Na</a:t>
            </a:r>
            <a:r>
              <a:rPr lang="ro-RO" sz="2000" b="1" dirty="0">
                <a:solidFill>
                  <a:srgbClr val="002060"/>
                </a:solidFill>
                <a:effectLst>
                  <a:outerShdw blurRad="38100" dist="38100" dir="2700000" algn="tl">
                    <a:srgbClr val="C0C0C0"/>
                  </a:outerShdw>
                </a:effectLst>
                <a:latin typeface="Century Schoolbook" pitchFamily="16" charset="0"/>
              </a:rPr>
              <a:t>ţ</a:t>
            </a:r>
            <a:r>
              <a:rPr lang="en-US" sz="2000" b="1" dirty="0" err="1">
                <a:solidFill>
                  <a:srgbClr val="002060"/>
                </a:solidFill>
                <a:effectLst>
                  <a:outerShdw blurRad="38100" dist="38100" dir="2700000" algn="tl">
                    <a:srgbClr val="C0C0C0"/>
                  </a:outerShdw>
                </a:effectLst>
                <a:latin typeface="Century Schoolbook" pitchFamily="16" charset="0"/>
              </a:rPr>
              <a:t>ional</a:t>
            </a:r>
            <a:r>
              <a:rPr lang="ro-RO" sz="2000" b="1" dirty="0">
                <a:solidFill>
                  <a:srgbClr val="002060"/>
                </a:solidFill>
                <a:effectLst>
                  <a:outerShdw blurRad="38100" dist="38100" dir="2700000" algn="tl">
                    <a:srgbClr val="C0C0C0"/>
                  </a:outerShdw>
                </a:effectLst>
                <a:latin typeface="Century Schoolbook" pitchFamily="16" charset="0"/>
              </a:rPr>
              <a:t>ă</a:t>
            </a:r>
            <a:r>
              <a:rPr lang="en-US" sz="2000" b="1" dirty="0">
                <a:solidFill>
                  <a:srgbClr val="002060"/>
                </a:solidFill>
                <a:effectLst>
                  <a:outerShdw blurRad="38100" dist="38100" dir="2700000" algn="tl">
                    <a:srgbClr val="C0C0C0"/>
                  </a:outerShdw>
                </a:effectLst>
                <a:latin typeface="Century Schoolbook" pitchFamily="16" charset="0"/>
              </a:rPr>
              <a:t> de</a:t>
            </a:r>
            <a:r>
              <a:rPr lang="ro-RO" sz="2000" b="1" dirty="0">
                <a:solidFill>
                  <a:srgbClr val="002060"/>
                </a:solidFill>
                <a:effectLst>
                  <a:outerShdw blurRad="38100" dist="38100" dir="2700000" algn="tl">
                    <a:srgbClr val="C0C0C0"/>
                  </a:outerShdw>
                </a:effectLst>
                <a:latin typeface="Century Schoolbook" pitchFamily="16" charset="0"/>
              </a:rPr>
              <a:t> istorie</a:t>
            </a:r>
            <a:r>
              <a:rPr lang="en-US" sz="2000" b="1" dirty="0">
                <a:solidFill>
                  <a:srgbClr val="002060"/>
                </a:solidFill>
                <a:effectLst>
                  <a:outerShdw blurRad="38100" dist="38100" dir="2700000" algn="tl">
                    <a:srgbClr val="C0C0C0"/>
                  </a:outerShdw>
                </a:effectLst>
                <a:latin typeface="Century Schoolbook" pitchFamily="16" charset="0"/>
              </a:rPr>
              <a:t>:</a:t>
            </a:r>
          </a:p>
          <a:p>
            <a:pPr marL="638175" lvl="1" indent="-273050" eaLnBrk="1" hangingPunct="1">
              <a:lnSpc>
                <a:spcPct val="80000"/>
              </a:lnSpc>
              <a:spcBef>
                <a:spcPts val="450"/>
              </a:spcBef>
              <a:buClr>
                <a:srgbClr val="FFFF99"/>
              </a:buClr>
              <a:buSzPct val="80000"/>
              <a:buFont typeface="Wingdings 2" pitchFamily="16"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b="1" dirty="0" err="1">
                <a:solidFill>
                  <a:srgbClr val="002060"/>
                </a:solidFill>
                <a:effectLst>
                  <a:outerShdw blurRad="38100" dist="38100" dir="2700000" algn="tl">
                    <a:srgbClr val="C0C0C0"/>
                  </a:outerShdw>
                </a:effectLst>
                <a:latin typeface="Century Schoolbook" pitchFamily="16" charset="0"/>
              </a:rPr>
              <a:t>Faza</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pe şcoală: luna decembrie 20</a:t>
            </a:r>
            <a:r>
              <a:rPr lang="en-US" b="1" dirty="0">
                <a:solidFill>
                  <a:srgbClr val="002060"/>
                </a:solidFill>
                <a:effectLst>
                  <a:outerShdw blurRad="38100" dist="38100" dir="2700000" algn="tl">
                    <a:srgbClr val="C0C0C0"/>
                  </a:outerShdw>
                </a:effectLst>
                <a:latin typeface="Century Schoolbook" pitchFamily="16" charset="0"/>
              </a:rPr>
              <a:t>1</a:t>
            </a:r>
            <a:r>
              <a:rPr lang="ro-RO" b="1" dirty="0">
                <a:solidFill>
                  <a:srgbClr val="002060"/>
                </a:solidFill>
                <a:effectLst>
                  <a:outerShdw blurRad="38100" dist="38100" dir="2700000" algn="tl">
                    <a:srgbClr val="C0C0C0"/>
                  </a:outerShdw>
                </a:effectLst>
                <a:latin typeface="Century Schoolbook" pitchFamily="16" charset="0"/>
              </a:rPr>
              <a:t>9</a:t>
            </a:r>
          </a:p>
          <a:p>
            <a:pPr marL="638175" lvl="1" indent="-273050" eaLnBrk="1" hangingPunct="1">
              <a:lnSpc>
                <a:spcPct val="80000"/>
              </a:lnSpc>
              <a:spcBef>
                <a:spcPts val="450"/>
              </a:spcBef>
              <a:buClr>
                <a:srgbClr val="FFFF99"/>
              </a:buClr>
              <a:buSzPct val="80000"/>
              <a:buFont typeface="Wingdings 2" pitchFamily="16"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b="1" dirty="0">
                <a:solidFill>
                  <a:srgbClr val="002060"/>
                </a:solidFill>
                <a:effectLst>
                  <a:outerShdw blurRad="38100" dist="38100" dir="2700000" algn="tl">
                    <a:srgbClr val="C0C0C0"/>
                  </a:outerShdw>
                </a:effectLst>
                <a:latin typeface="Century Schoolbook" pitchFamily="16" charset="0"/>
              </a:rPr>
              <a:t>Faza locală (comuna, oraş): ianuarie-februarie</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2020</a:t>
            </a:r>
          </a:p>
          <a:p>
            <a:pPr marL="638175" lvl="1" indent="-273050" eaLnBrk="1" hangingPunct="1">
              <a:lnSpc>
                <a:spcPct val="80000"/>
              </a:lnSpc>
              <a:spcBef>
                <a:spcPts val="450"/>
              </a:spcBef>
              <a:buClr>
                <a:srgbClr val="FFFF99"/>
              </a:buClr>
              <a:buSzPct val="80000"/>
              <a:buFont typeface="Wingdings 2" pitchFamily="16"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b="1" dirty="0">
                <a:solidFill>
                  <a:srgbClr val="002060"/>
                </a:solidFill>
                <a:effectLst>
                  <a:outerShdw blurRad="38100" dist="38100" dir="2700000" algn="tl">
                    <a:srgbClr val="C0C0C0"/>
                  </a:outerShdw>
                </a:effectLst>
                <a:latin typeface="Century Schoolbook" pitchFamily="16" charset="0"/>
              </a:rPr>
              <a:t>Faza </a:t>
            </a:r>
            <a:r>
              <a:rPr lang="en-US" b="1" dirty="0">
                <a:solidFill>
                  <a:srgbClr val="002060"/>
                </a:solidFill>
                <a:effectLst>
                  <a:outerShdw blurRad="38100" dist="38100" dir="2700000" algn="tl">
                    <a:srgbClr val="C0C0C0"/>
                  </a:outerShdw>
                </a:effectLst>
                <a:latin typeface="Century Schoolbook" pitchFamily="16" charset="0"/>
              </a:rPr>
              <a:t>jude</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ean</a:t>
            </a:r>
            <a:r>
              <a:rPr lang="ro-RO" b="1" dirty="0">
                <a:solidFill>
                  <a:srgbClr val="002060"/>
                </a:solidFill>
                <a:effectLst>
                  <a:outerShdw blurRad="38100" dist="38100" dir="2700000" algn="tl">
                    <a:srgbClr val="C0C0C0"/>
                  </a:outerShdw>
                </a:effectLst>
                <a:latin typeface="Century Schoolbook" pitchFamily="16" charset="0"/>
              </a:rPr>
              <a:t>ă/sectoarelor municipiului Bucureşti</a:t>
            </a:r>
            <a:r>
              <a:rPr lang="en-US" b="1" dirty="0">
                <a:solidFill>
                  <a:srgbClr val="002060"/>
                </a:solidFill>
                <a:effectLst>
                  <a:outerShdw blurRad="38100" dist="38100" dir="2700000" algn="tl">
                    <a:srgbClr val="C0C0C0"/>
                  </a:outerShdw>
                </a:effectLst>
                <a:latin typeface="Century Schoolbook" pitchFamily="16" charset="0"/>
              </a:rPr>
              <a:t>:</a:t>
            </a:r>
            <a:r>
              <a:rPr lang="ro-RO" b="1" dirty="0">
                <a:solidFill>
                  <a:srgbClr val="C00000"/>
                </a:solidFill>
                <a:effectLst>
                  <a:outerShdw blurRad="38100" dist="38100" dir="2700000" algn="tl">
                    <a:srgbClr val="C0C0C0"/>
                  </a:outerShdw>
                </a:effectLst>
                <a:latin typeface="Century Schoolbook" pitchFamily="16" charset="0"/>
              </a:rPr>
              <a:t>…….</a:t>
            </a:r>
          </a:p>
          <a:p>
            <a:pPr marL="638175" lvl="1" indent="-273050" eaLnBrk="1" hangingPunct="1">
              <a:lnSpc>
                <a:spcPct val="80000"/>
              </a:lnSpc>
              <a:spcBef>
                <a:spcPts val="450"/>
              </a:spcBef>
              <a:buClr>
                <a:srgbClr val="FFFF99"/>
              </a:buClr>
              <a:buSzPct val="80000"/>
              <a:buFont typeface="Wingdings 2" pitchFamily="16"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b="1" dirty="0" err="1">
                <a:solidFill>
                  <a:srgbClr val="002060"/>
                </a:solidFill>
                <a:effectLst>
                  <a:outerShdw blurRad="38100" dist="38100" dir="2700000" algn="tl">
                    <a:srgbClr val="C0C0C0"/>
                  </a:outerShdw>
                </a:effectLst>
                <a:latin typeface="Century Schoolbook" pitchFamily="16" charset="0"/>
              </a:rPr>
              <a:t>Faza</a:t>
            </a:r>
            <a:r>
              <a:rPr lang="en-US" b="1" dirty="0">
                <a:solidFill>
                  <a:srgbClr val="002060"/>
                </a:solidFill>
                <a:effectLst>
                  <a:outerShdw blurRad="38100" dist="38100" dir="2700000" algn="tl">
                    <a:srgbClr val="C0C0C0"/>
                  </a:outerShdw>
                </a:effectLst>
                <a:latin typeface="Century Schoolbook" pitchFamily="16" charset="0"/>
              </a:rPr>
              <a:t> </a:t>
            </a:r>
            <a:r>
              <a:rPr lang="en-US" b="1" dirty="0" err="1">
                <a:solidFill>
                  <a:srgbClr val="002060"/>
                </a:solidFill>
                <a:effectLst>
                  <a:outerShdw blurRad="38100" dist="38100" dir="2700000" algn="tl">
                    <a:srgbClr val="C0C0C0"/>
                  </a:outerShdw>
                </a:effectLst>
                <a:latin typeface="Century Schoolbook" pitchFamily="16" charset="0"/>
              </a:rPr>
              <a:t>na</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ional</a:t>
            </a:r>
            <a:r>
              <a:rPr lang="ro-RO" b="1" dirty="0">
                <a:solidFill>
                  <a:srgbClr val="002060"/>
                </a:solidFill>
                <a:effectLst>
                  <a:outerShdw blurRad="38100" dist="38100" dir="2700000" algn="tl">
                    <a:srgbClr val="C0C0C0"/>
                  </a:outerShdw>
                </a:effectLst>
                <a:latin typeface="Century Schoolbook" pitchFamily="16" charset="0"/>
              </a:rPr>
              <a:t>ă</a:t>
            </a:r>
            <a:r>
              <a:rPr lang="en-US" b="1" dirty="0">
                <a:solidFill>
                  <a:srgbClr val="002060"/>
                </a:solidFill>
                <a:effectLst>
                  <a:outerShdw blurRad="38100" dist="38100" dir="2700000" algn="tl">
                    <a:srgbClr val="C0C0C0"/>
                  </a:outerShdw>
                </a:effectLst>
                <a:latin typeface="Century Schoolbook" pitchFamily="16" charset="0"/>
              </a:rPr>
              <a:t>:</a:t>
            </a:r>
            <a:r>
              <a:rPr lang="ro-RO" b="1" dirty="0">
                <a:solidFill>
                  <a:srgbClr val="C00000"/>
                </a:solidFill>
                <a:effectLst>
                  <a:outerShdw blurRad="38100" dist="38100" dir="2700000" algn="tl">
                    <a:srgbClr val="C0C0C0"/>
                  </a:outerShdw>
                </a:effectLst>
                <a:latin typeface="Century Schoolbook" pitchFamily="16" charset="0"/>
              </a:rPr>
              <a:t>………..</a:t>
            </a:r>
          </a:p>
          <a:p>
            <a:pPr marL="271463" indent="-271463" eaLnBrk="1" hangingPunct="1">
              <a:lnSpc>
                <a:spcPct val="80000"/>
              </a:lnSpc>
              <a:spcBef>
                <a:spcPts val="600"/>
              </a:spcBef>
              <a:buClr>
                <a:srgbClr val="FFFF99"/>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2000" b="1" dirty="0">
                <a:solidFill>
                  <a:srgbClr val="002060"/>
                </a:solidFill>
                <a:effectLst>
                  <a:outerShdw blurRad="38100" dist="38100" dir="2700000" algn="tl">
                    <a:srgbClr val="C0C0C0"/>
                  </a:outerShdw>
                </a:effectLst>
                <a:latin typeface="Century Schoolbook" pitchFamily="16" charset="0"/>
              </a:rPr>
              <a:t>Concursul de referate şi comunicări ştiinţifice ale elevilor de liceu la istorie</a:t>
            </a:r>
            <a:r>
              <a:rPr lang="en-US" sz="2000" b="1" dirty="0">
                <a:solidFill>
                  <a:srgbClr val="002060"/>
                </a:solidFill>
                <a:effectLst>
                  <a:outerShdw blurRad="38100" dist="38100" dir="2700000" algn="tl">
                    <a:srgbClr val="C0C0C0"/>
                  </a:outerShdw>
                </a:effectLst>
                <a:latin typeface="Century Schoolbook" pitchFamily="16" charset="0"/>
              </a:rPr>
              <a:t>:</a:t>
            </a:r>
          </a:p>
          <a:p>
            <a:pPr marL="638175" lvl="1" indent="-273050" eaLnBrk="1" hangingPunct="1">
              <a:lnSpc>
                <a:spcPct val="80000"/>
              </a:lnSpc>
              <a:spcBef>
                <a:spcPts val="450"/>
              </a:spcBef>
              <a:buClr>
                <a:srgbClr val="FFFF99"/>
              </a:buClr>
              <a:buSzPct val="80000"/>
              <a:buFont typeface="Wingdings 2" pitchFamily="16"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b="1" dirty="0">
                <a:solidFill>
                  <a:srgbClr val="002060"/>
                </a:solidFill>
                <a:effectLst>
                  <a:outerShdw blurRad="38100" dist="38100" dir="2700000" algn="tl">
                    <a:srgbClr val="C0C0C0"/>
                  </a:outerShdw>
                </a:effectLst>
                <a:latin typeface="Century Schoolbook" pitchFamily="16" charset="0"/>
              </a:rPr>
              <a:t>Faza </a:t>
            </a:r>
            <a:r>
              <a:rPr lang="en-US" b="1" dirty="0">
                <a:solidFill>
                  <a:srgbClr val="002060"/>
                </a:solidFill>
                <a:effectLst>
                  <a:outerShdw blurRad="38100" dist="38100" dir="2700000" algn="tl">
                    <a:srgbClr val="C0C0C0"/>
                  </a:outerShdw>
                </a:effectLst>
                <a:latin typeface="Century Schoolbook" pitchFamily="16" charset="0"/>
              </a:rPr>
              <a:t>jude</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ean</a:t>
            </a:r>
            <a:r>
              <a:rPr lang="ro-RO" b="1" dirty="0">
                <a:solidFill>
                  <a:srgbClr val="002060"/>
                </a:solidFill>
                <a:effectLst>
                  <a:outerShdw blurRad="38100" dist="38100" dir="2700000" algn="tl">
                    <a:srgbClr val="C0C0C0"/>
                  </a:outerShdw>
                </a:effectLst>
                <a:latin typeface="Century Schoolbook" pitchFamily="16" charset="0"/>
              </a:rPr>
              <a:t>ă/sectoarelor municipiului Bucureşti</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luna </a:t>
            </a:r>
            <a:r>
              <a:rPr lang="ro-RO" b="1" dirty="0" err="1">
                <a:solidFill>
                  <a:srgbClr val="002060"/>
                </a:solidFill>
                <a:effectLst>
                  <a:outerShdw blurRad="38100" dist="38100" dir="2700000" algn="tl">
                    <a:srgbClr val="C0C0C0"/>
                  </a:outerShdw>
                </a:effectLst>
                <a:latin typeface="Century Schoolbook" pitchFamily="16" charset="0"/>
              </a:rPr>
              <a:t>aprilie-</a:t>
            </a:r>
            <a:r>
              <a:rPr lang="en-US" b="1" dirty="0" err="1">
                <a:solidFill>
                  <a:srgbClr val="002060"/>
                </a:solidFill>
                <a:effectLst>
                  <a:outerShdw blurRad="38100" dist="38100" dir="2700000" algn="tl">
                    <a:srgbClr val="C0C0C0"/>
                  </a:outerShdw>
                </a:effectLst>
                <a:latin typeface="Century Schoolbook" pitchFamily="16" charset="0"/>
              </a:rPr>
              <a:t>mai</a:t>
            </a:r>
            <a:r>
              <a:rPr lang="ro-RO" b="1" dirty="0">
                <a:solidFill>
                  <a:srgbClr val="002060"/>
                </a:solidFill>
                <a:effectLst>
                  <a:outerShdw blurRad="38100" dist="38100" dir="2700000" algn="tl">
                    <a:srgbClr val="C0C0C0"/>
                  </a:outerShdw>
                </a:effectLst>
                <a:latin typeface="Century Schoolbook" pitchFamily="16" charset="0"/>
              </a:rPr>
              <a:t> </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2020</a:t>
            </a:r>
          </a:p>
          <a:p>
            <a:pPr marL="638175" lvl="1" indent="-273050" eaLnBrk="1" hangingPunct="1">
              <a:lnSpc>
                <a:spcPct val="80000"/>
              </a:lnSpc>
              <a:spcBef>
                <a:spcPts val="450"/>
              </a:spcBef>
              <a:buClr>
                <a:srgbClr val="FFFF99"/>
              </a:buClr>
              <a:buSzPct val="80000"/>
              <a:buFont typeface="Wingdings 2" pitchFamily="16"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b="1" dirty="0" err="1">
                <a:solidFill>
                  <a:srgbClr val="002060"/>
                </a:solidFill>
                <a:effectLst>
                  <a:outerShdw blurRad="38100" dist="38100" dir="2700000" algn="tl">
                    <a:srgbClr val="C0C0C0"/>
                  </a:outerShdw>
                </a:effectLst>
                <a:latin typeface="Century Schoolbook" pitchFamily="16" charset="0"/>
              </a:rPr>
              <a:t>Faza</a:t>
            </a:r>
            <a:r>
              <a:rPr lang="en-US" b="1" dirty="0">
                <a:solidFill>
                  <a:srgbClr val="002060"/>
                </a:solidFill>
                <a:effectLst>
                  <a:outerShdw blurRad="38100" dist="38100" dir="2700000" algn="tl">
                    <a:srgbClr val="C0C0C0"/>
                  </a:outerShdw>
                </a:effectLst>
                <a:latin typeface="Century Schoolbook" pitchFamily="16" charset="0"/>
              </a:rPr>
              <a:t> </a:t>
            </a:r>
            <a:r>
              <a:rPr lang="en-US" b="1" dirty="0" err="1">
                <a:solidFill>
                  <a:srgbClr val="002060"/>
                </a:solidFill>
                <a:effectLst>
                  <a:outerShdw blurRad="38100" dist="38100" dir="2700000" algn="tl">
                    <a:srgbClr val="C0C0C0"/>
                  </a:outerShdw>
                </a:effectLst>
                <a:latin typeface="Century Schoolbook" pitchFamily="16" charset="0"/>
              </a:rPr>
              <a:t>na</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ional</a:t>
            </a:r>
            <a:r>
              <a:rPr lang="ro-RO" b="1" dirty="0">
                <a:solidFill>
                  <a:srgbClr val="002060"/>
                </a:solidFill>
                <a:effectLst>
                  <a:outerShdw blurRad="38100" dist="38100" dir="2700000" algn="tl">
                    <a:srgbClr val="C0C0C0"/>
                  </a:outerShdw>
                </a:effectLst>
                <a:latin typeface="Century Schoolbook" pitchFamily="16" charset="0"/>
              </a:rPr>
              <a:t>ă</a:t>
            </a:r>
            <a:r>
              <a:rPr lang="en-US" b="1" dirty="0">
                <a:solidFill>
                  <a:srgbClr val="002060"/>
                </a:solidFill>
                <a:effectLst>
                  <a:outerShdw blurRad="38100" dist="38100" dir="2700000" algn="tl">
                    <a:srgbClr val="C0C0C0"/>
                  </a:outerShdw>
                </a:effectLst>
                <a:latin typeface="Century Schoolbook" pitchFamily="16" charset="0"/>
              </a:rPr>
              <a:t>:</a:t>
            </a:r>
            <a:r>
              <a:rPr lang="ro-RO" b="1" dirty="0">
                <a:solidFill>
                  <a:srgbClr val="C00000"/>
                </a:solidFill>
                <a:effectLst>
                  <a:outerShdw blurRad="38100" dist="38100" dir="2700000" algn="tl">
                    <a:srgbClr val="C0C0C0"/>
                  </a:outerShdw>
                </a:effectLst>
                <a:latin typeface="Century Schoolbook" pitchFamily="16" charset="0"/>
              </a:rPr>
              <a:t>……….</a:t>
            </a:r>
          </a:p>
          <a:p>
            <a:pPr marL="271463" indent="-271463" eaLnBrk="1" hangingPunct="1">
              <a:lnSpc>
                <a:spcPct val="80000"/>
              </a:lnSpc>
              <a:spcBef>
                <a:spcPts val="600"/>
              </a:spcBef>
              <a:buClr>
                <a:srgbClr val="FFFF99"/>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2000" b="1" dirty="0">
                <a:solidFill>
                  <a:srgbClr val="002060"/>
                </a:solidFill>
                <a:effectLst>
                  <a:outerShdw blurRad="38100" dist="38100" dir="2700000" algn="tl">
                    <a:srgbClr val="C0C0C0"/>
                  </a:outerShdw>
                </a:effectLst>
                <a:latin typeface="Century Schoolbook" pitchFamily="16" charset="0"/>
              </a:rPr>
              <a:t>Memoria Holocaustului</a:t>
            </a:r>
            <a:r>
              <a:rPr lang="en-US" sz="2000" b="1" dirty="0">
                <a:solidFill>
                  <a:srgbClr val="002060"/>
                </a:solidFill>
                <a:effectLst>
                  <a:outerShdw blurRad="38100" dist="38100" dir="2700000" algn="tl">
                    <a:srgbClr val="C0C0C0"/>
                  </a:outerShdw>
                </a:effectLst>
                <a:latin typeface="Century Schoolbook" pitchFamily="16" charset="0"/>
              </a:rPr>
              <a:t>:</a:t>
            </a:r>
          </a:p>
          <a:p>
            <a:pPr marL="638175" lvl="1" indent="-273050" eaLnBrk="1" hangingPunct="1">
              <a:lnSpc>
                <a:spcPct val="80000"/>
              </a:lnSpc>
              <a:spcBef>
                <a:spcPts val="450"/>
              </a:spcBef>
              <a:buClr>
                <a:srgbClr val="FFFF99"/>
              </a:buClr>
              <a:buSzPct val="80000"/>
              <a:buFont typeface="Wingdings 2" pitchFamily="16"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b="1" dirty="0">
                <a:solidFill>
                  <a:srgbClr val="002060"/>
                </a:solidFill>
                <a:effectLst>
                  <a:outerShdw blurRad="38100" dist="38100" dir="2700000" algn="tl">
                    <a:srgbClr val="C0C0C0"/>
                  </a:outerShdw>
                </a:effectLst>
                <a:latin typeface="Century Schoolbook" pitchFamily="16" charset="0"/>
              </a:rPr>
              <a:t>Faza </a:t>
            </a:r>
            <a:r>
              <a:rPr lang="en-US" b="1" dirty="0">
                <a:solidFill>
                  <a:srgbClr val="002060"/>
                </a:solidFill>
                <a:effectLst>
                  <a:outerShdw blurRad="38100" dist="38100" dir="2700000" algn="tl">
                    <a:srgbClr val="C0C0C0"/>
                  </a:outerShdw>
                </a:effectLst>
                <a:latin typeface="Century Schoolbook" pitchFamily="16" charset="0"/>
              </a:rPr>
              <a:t>jude</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ean</a:t>
            </a:r>
            <a:r>
              <a:rPr lang="ro-RO" b="1" dirty="0">
                <a:solidFill>
                  <a:srgbClr val="002060"/>
                </a:solidFill>
                <a:effectLst>
                  <a:outerShdw blurRad="38100" dist="38100" dir="2700000" algn="tl">
                    <a:srgbClr val="C0C0C0"/>
                  </a:outerShdw>
                </a:effectLst>
                <a:latin typeface="Century Schoolbook" pitchFamily="16" charset="0"/>
              </a:rPr>
              <a:t>ă/sectoarelor municipiului Bucureşti</a:t>
            </a:r>
            <a:r>
              <a:rPr lang="en-US" b="1" dirty="0">
                <a:solidFill>
                  <a:srgbClr val="002060"/>
                </a:solidFill>
                <a:effectLst>
                  <a:outerShdw blurRad="38100" dist="38100" dir="2700000" algn="tl">
                    <a:srgbClr val="C0C0C0"/>
                  </a:outerShdw>
                </a:effectLst>
                <a:latin typeface="Century Schoolbook" pitchFamily="16" charset="0"/>
              </a:rPr>
              <a:t>: </a:t>
            </a:r>
            <a:r>
              <a:rPr lang="ro-RO" b="1" dirty="0">
                <a:solidFill>
                  <a:srgbClr val="002060"/>
                </a:solidFill>
                <a:effectLst>
                  <a:outerShdw blurRad="38100" dist="38100" dir="2700000" algn="tl">
                    <a:srgbClr val="C0C0C0"/>
                  </a:outerShdw>
                </a:effectLst>
                <a:latin typeface="Century Schoolbook" pitchFamily="16" charset="0"/>
              </a:rPr>
              <a:t>luna mai </a:t>
            </a:r>
          </a:p>
          <a:p>
            <a:pPr marL="638175" lvl="1" indent="-273050" eaLnBrk="1" hangingPunct="1">
              <a:lnSpc>
                <a:spcPct val="80000"/>
              </a:lnSpc>
              <a:spcBef>
                <a:spcPts val="450"/>
              </a:spcBef>
              <a:buClr>
                <a:srgbClr val="FFFF99"/>
              </a:buClr>
              <a:buSzPct val="80000"/>
              <a:buFont typeface="Wingdings 2" pitchFamily="16"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b="1" dirty="0" err="1">
                <a:solidFill>
                  <a:srgbClr val="002060"/>
                </a:solidFill>
                <a:effectLst>
                  <a:outerShdw blurRad="38100" dist="38100" dir="2700000" algn="tl">
                    <a:srgbClr val="C0C0C0"/>
                  </a:outerShdw>
                </a:effectLst>
                <a:latin typeface="Century Schoolbook" pitchFamily="16" charset="0"/>
              </a:rPr>
              <a:t>Faza</a:t>
            </a:r>
            <a:r>
              <a:rPr lang="en-US" b="1" dirty="0">
                <a:solidFill>
                  <a:srgbClr val="002060"/>
                </a:solidFill>
                <a:effectLst>
                  <a:outerShdw blurRad="38100" dist="38100" dir="2700000" algn="tl">
                    <a:srgbClr val="C0C0C0"/>
                  </a:outerShdw>
                </a:effectLst>
                <a:latin typeface="Century Schoolbook" pitchFamily="16" charset="0"/>
              </a:rPr>
              <a:t> </a:t>
            </a:r>
            <a:r>
              <a:rPr lang="en-US" b="1" dirty="0" err="1">
                <a:solidFill>
                  <a:srgbClr val="002060"/>
                </a:solidFill>
                <a:effectLst>
                  <a:outerShdw blurRad="38100" dist="38100" dir="2700000" algn="tl">
                    <a:srgbClr val="C0C0C0"/>
                  </a:outerShdw>
                </a:effectLst>
                <a:latin typeface="Century Schoolbook" pitchFamily="16" charset="0"/>
              </a:rPr>
              <a:t>na</a:t>
            </a:r>
            <a:r>
              <a:rPr lang="ro-RO" b="1" dirty="0">
                <a:solidFill>
                  <a:srgbClr val="002060"/>
                </a:solidFill>
                <a:effectLst>
                  <a:outerShdw blurRad="38100" dist="38100" dir="2700000" algn="tl">
                    <a:srgbClr val="C0C0C0"/>
                  </a:outerShdw>
                </a:effectLst>
                <a:latin typeface="Century Schoolbook" pitchFamily="16" charset="0"/>
              </a:rPr>
              <a:t>ţ</a:t>
            </a:r>
            <a:r>
              <a:rPr lang="en-US" b="1" dirty="0" err="1">
                <a:solidFill>
                  <a:srgbClr val="002060"/>
                </a:solidFill>
                <a:effectLst>
                  <a:outerShdw blurRad="38100" dist="38100" dir="2700000" algn="tl">
                    <a:srgbClr val="C0C0C0"/>
                  </a:outerShdw>
                </a:effectLst>
                <a:latin typeface="Century Schoolbook" pitchFamily="16" charset="0"/>
              </a:rPr>
              <a:t>ional</a:t>
            </a:r>
            <a:r>
              <a:rPr lang="ro-RO" b="1" dirty="0">
                <a:solidFill>
                  <a:srgbClr val="002060"/>
                </a:solidFill>
                <a:effectLst>
                  <a:outerShdw blurRad="38100" dist="38100" dir="2700000" algn="tl">
                    <a:srgbClr val="C0C0C0"/>
                  </a:outerShdw>
                </a:effectLst>
                <a:latin typeface="Century Schoolbook" pitchFamily="16" charset="0"/>
              </a:rPr>
              <a:t>ă</a:t>
            </a:r>
            <a:r>
              <a:rPr lang="en-US" b="1" dirty="0">
                <a:solidFill>
                  <a:srgbClr val="FF0000"/>
                </a:solidFill>
                <a:effectLst>
                  <a:outerShdw blurRad="38100" dist="38100" dir="2700000" algn="tl">
                    <a:srgbClr val="C0C0C0"/>
                  </a:outerShdw>
                </a:effectLst>
                <a:latin typeface="Century Schoolbook" pitchFamily="16" charset="0"/>
              </a:rPr>
              <a:t>:</a:t>
            </a:r>
            <a:r>
              <a:rPr lang="ro-RO" b="1" dirty="0">
                <a:solidFill>
                  <a:srgbClr val="FF0000"/>
                </a:solidFill>
                <a:effectLst>
                  <a:outerShdw blurRad="38100" dist="38100" dir="2700000" algn="tl">
                    <a:srgbClr val="C0C0C0"/>
                  </a:outerShdw>
                </a:effectLst>
                <a:latin typeface="Century Schoolbook" pitchFamily="16" charset="0"/>
              </a:rPr>
              <a:t>………….</a:t>
            </a:r>
            <a:endParaRPr lang="ro-RO" b="1" dirty="0">
              <a:solidFill>
                <a:srgbClr val="002060"/>
              </a:solidFill>
              <a:latin typeface="Century Schoolbook" pitchFamily="16" charset="0"/>
            </a:endParaRPr>
          </a:p>
          <a:p>
            <a:pPr marL="638175" lvl="1" indent="-273050" eaLnBrk="1" hangingPunct="1">
              <a:lnSpc>
                <a:spcPct val="80000"/>
              </a:lnSpc>
              <a:spcBef>
                <a:spcPts val="450"/>
              </a:spcBef>
              <a:buClr>
                <a:srgbClr val="FFFF99"/>
              </a:buClr>
              <a:buSzPct val="80000"/>
              <a:buFont typeface="Wingdings 2" pitchFamily="16" charset="2"/>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b="1" dirty="0">
              <a:solidFill>
                <a:srgbClr val="002060"/>
              </a:solidFill>
              <a:latin typeface="Century Schoolbook" pitchFamily="16" charset="0"/>
            </a:endParaRPr>
          </a:p>
          <a:p>
            <a:pPr marL="638175" lvl="1" indent="-273050" eaLnBrk="1" hangingPunct="1">
              <a:lnSpc>
                <a:spcPct val="80000"/>
              </a:lnSpc>
              <a:spcBef>
                <a:spcPts val="450"/>
              </a:spcBef>
              <a:buClr>
                <a:srgbClr val="FFFF99"/>
              </a:buClr>
              <a:buSzPct val="80000"/>
              <a:buFont typeface="Wingdings 2" pitchFamily="16" charset="2"/>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US" b="1" dirty="0">
              <a:solidFill>
                <a:srgbClr val="002060"/>
              </a:solidFill>
              <a:latin typeface="Century Schoolbook" pitchFamily="16" charset="0"/>
            </a:endParaRPr>
          </a:p>
          <a:p>
            <a:pPr marL="638175" lvl="1" indent="-273050" eaLnBrk="1" hangingPunct="1">
              <a:lnSpc>
                <a:spcPct val="80000"/>
              </a:lnSpc>
              <a:spcBef>
                <a:spcPts val="450"/>
              </a:spcBef>
              <a:buClr>
                <a:srgbClr val="FFFF99"/>
              </a:buClr>
              <a:buSzPct val="80000"/>
              <a:buFont typeface="Wingdings 2" pitchFamily="16" charset="2"/>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b="1" dirty="0">
              <a:solidFill>
                <a:srgbClr val="800080"/>
              </a:solidFill>
              <a:latin typeface="Century Schoolbook" pitchFamily="16" charset="0"/>
            </a:endParaRPr>
          </a:p>
          <a:p>
            <a:pPr marL="273050" indent="-271463" eaLnBrk="1" hangingPunct="1">
              <a:lnSpc>
                <a:spcPct val="8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US" sz="2000" b="1" dirty="0">
              <a:solidFill>
                <a:srgbClr val="FFFF99"/>
              </a:solidFill>
              <a:effectLst>
                <a:outerShdw blurRad="38100" dist="38100" dir="2700000" algn="tl">
                  <a:srgbClr val="C0C0C0"/>
                </a:outerShdw>
              </a:effectLst>
              <a:latin typeface="Century Schoolbook" pitchFamily="16" charset="0"/>
            </a:endParaRPr>
          </a:p>
          <a:p>
            <a:pPr marL="271463" indent="-271463" eaLnBrk="1" hangingPunct="1">
              <a:lnSpc>
                <a:spcPct val="80000"/>
              </a:lnSpc>
              <a:spcBef>
                <a:spcPts val="600"/>
              </a:spcBef>
              <a:buClr>
                <a:srgbClr val="4F81BD"/>
              </a:buClr>
              <a:buSzPct val="7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US" sz="2000" b="1" dirty="0">
              <a:solidFill>
                <a:srgbClr val="FFFF99"/>
              </a:solidFill>
              <a:effectLst>
                <a:outerShdw blurRad="38100" dist="38100" dir="2700000" algn="tl">
                  <a:srgbClr val="C0C0C0"/>
                </a:outerShdw>
              </a:effectLst>
              <a:latin typeface="Century Schoolbook" pitchFamily="1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Effect">
                      <p:stCondLst>
                        <p:cond delay="indefinite"/>
                      </p:stCondLst>
                      <p:childTnLst>
                        <p:par>
                          <p:cTn id="4" fill="hold" nodeType="clickEffect">
                            <p:stCondLst>
                              <p:cond delay="0"/>
                            </p:stCondLst>
                            <p:childTnLst>
                              <p:par>
                                <p:cTn id="5" presetID="1" presetClass="entr" fill="hold" nodeType="afterEffect">
                                  <p:stCondLst>
                                    <p:cond delay="0"/>
                                  </p:stCondLst>
                                  <p:childTnLst>
                                    <p:set>
                                      <p:cBhvr additive="repl">
                                        <p:cTn id="6" dur="1" fill="hold">
                                          <p:stCondLst>
                                            <p:cond delay="499"/>
                                          </p:stCondLst>
                                        </p:cTn>
                                        <p:tgtEl>
                                          <p:spTgt spid="409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0B66455-D82D-4836-A702-1B15DEF54922}"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32</a:t>
            </a:fld>
            <a:endParaRPr lang="en-US" sz="1400" b="1">
              <a:solidFill>
                <a:srgbClr val="FFFFFF"/>
              </a:solidFill>
            </a:endParaRPr>
          </a:p>
        </p:txBody>
      </p:sp>
      <p:sp>
        <p:nvSpPr>
          <p:cNvPr id="41986" name="Text Box 2"/>
          <p:cNvSpPr txBox="1">
            <a:spLocks noChangeArrowheads="1"/>
          </p:cNvSpPr>
          <p:nvPr/>
        </p:nvSpPr>
        <p:spPr bwMode="auto">
          <a:xfrm>
            <a:off x="1219200" y="274638"/>
            <a:ext cx="7924800" cy="1143000"/>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3600">
                <a:solidFill>
                  <a:srgbClr val="002060"/>
                </a:solidFill>
                <a:effectLst>
                  <a:outerShdw blurRad="38100" dist="38100" dir="2700000" algn="tl">
                    <a:srgbClr val="C0C0C0"/>
                  </a:outerShdw>
                </a:effectLst>
                <a:latin typeface="Century Schoolbook" pitchFamily="16" charset="0"/>
              </a:rPr>
              <a:t>PREZENTARE </a:t>
            </a:r>
            <a:r>
              <a:rPr lang="ro-RO" sz="3600">
                <a:solidFill>
                  <a:srgbClr val="002060"/>
                </a:solidFill>
                <a:effectLst>
                  <a:outerShdw blurRad="38100" dist="38100" dir="2700000" algn="tl">
                    <a:srgbClr val="C0C0C0"/>
                  </a:outerShdw>
                </a:effectLst>
                <a:latin typeface="Century Schoolbook" pitchFamily="16" charset="0"/>
              </a:rPr>
              <a:t>G</a:t>
            </a:r>
            <a:r>
              <a:rPr lang="en-US" sz="3600">
                <a:solidFill>
                  <a:srgbClr val="002060"/>
                </a:solidFill>
                <a:effectLst>
                  <a:outerShdw blurRad="38100" dist="38100" dir="2700000" algn="tl">
                    <a:srgbClr val="C0C0C0"/>
                  </a:outerShdw>
                </a:effectLst>
                <a:latin typeface="Century Schoolbook" pitchFamily="16" charset="0"/>
              </a:rPr>
              <a:t>ENERAL</a:t>
            </a:r>
            <a:r>
              <a:rPr lang="ro-RO" sz="3600">
                <a:solidFill>
                  <a:srgbClr val="002060"/>
                </a:solidFill>
                <a:effectLst>
                  <a:outerShdw blurRad="38100" dist="38100" dir="2700000" algn="tl">
                    <a:srgbClr val="C0C0C0"/>
                  </a:outerShdw>
                </a:effectLst>
                <a:latin typeface="Century Schoolbook" pitchFamily="16" charset="0"/>
              </a:rPr>
              <a:t>Ă</a:t>
            </a:r>
            <a:r>
              <a:rPr lang="en-US" sz="3600">
                <a:solidFill>
                  <a:srgbClr val="002060"/>
                </a:solidFill>
                <a:effectLst>
                  <a:outerShdw blurRad="38100" dist="38100" dir="2700000" algn="tl">
                    <a:srgbClr val="C0C0C0"/>
                  </a:outerShdw>
                </a:effectLst>
                <a:latin typeface="Century Schoolbook" pitchFamily="16" charset="0"/>
              </a:rPr>
              <a:t/>
            </a:r>
            <a:br>
              <a:rPr lang="en-US" sz="3600">
                <a:solidFill>
                  <a:srgbClr val="002060"/>
                </a:solidFill>
                <a:effectLst>
                  <a:outerShdw blurRad="38100" dist="38100" dir="2700000" algn="tl">
                    <a:srgbClr val="C0C0C0"/>
                  </a:outerShdw>
                </a:effectLst>
                <a:latin typeface="Century Schoolbook" pitchFamily="16" charset="0"/>
              </a:rPr>
            </a:br>
            <a:endParaRPr lang="en-US" sz="3600">
              <a:solidFill>
                <a:srgbClr val="002060"/>
              </a:solidFill>
              <a:effectLst>
                <a:outerShdw blurRad="38100" dist="38100" dir="2700000" algn="tl">
                  <a:srgbClr val="C0C0C0"/>
                </a:outerShdw>
              </a:effectLst>
              <a:latin typeface="Century Schoolbook" pitchFamily="16" charset="0"/>
            </a:endParaRPr>
          </a:p>
        </p:txBody>
      </p:sp>
      <p:sp>
        <p:nvSpPr>
          <p:cNvPr id="41987" name="Text Box 3"/>
          <p:cNvSpPr txBox="1">
            <a:spLocks noChangeArrowheads="1"/>
          </p:cNvSpPr>
          <p:nvPr/>
        </p:nvSpPr>
        <p:spPr bwMode="auto">
          <a:xfrm>
            <a:off x="304800" y="1600200"/>
            <a:ext cx="8839200" cy="4495800"/>
          </a:xfrm>
          <a:prstGeom prst="rect">
            <a:avLst/>
          </a:prstGeom>
          <a:noFill/>
          <a:ln w="9525" cap="flat">
            <a:noFill/>
            <a:round/>
            <a:headEnd/>
            <a:tailEnd/>
          </a:ln>
          <a:effectLst/>
        </p:spPr>
        <p:txBody>
          <a:bodyPr/>
          <a:lstStyle/>
          <a:p>
            <a:pPr marL="273050" indent="-271463" algn="ctr" eaLnBrk="1" hangingPunct="1">
              <a:lnSpc>
                <a:spcPct val="6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400" dirty="0">
                <a:solidFill>
                  <a:srgbClr val="002060"/>
                </a:solidFill>
                <a:effectLst>
                  <a:outerShdw blurRad="38100" dist="38100" dir="2700000" algn="tl">
                    <a:srgbClr val="C0C0C0"/>
                  </a:outerShdw>
                </a:effectLst>
                <a:latin typeface="Century Schoolbook" pitchFamily="16" charset="0"/>
              </a:rPr>
              <a:t>Concursuri şcolare </a:t>
            </a:r>
            <a:r>
              <a:rPr lang="ro-RO" sz="2400" dirty="0" err="1">
                <a:solidFill>
                  <a:srgbClr val="002060"/>
                </a:solidFill>
                <a:effectLst>
                  <a:outerShdw blurRad="38100" dist="38100" dir="2700000" algn="tl">
                    <a:srgbClr val="C0C0C0"/>
                  </a:outerShdw>
                </a:effectLst>
                <a:latin typeface="Century Schoolbook" pitchFamily="16" charset="0"/>
              </a:rPr>
              <a:t>transdisciplinare</a:t>
            </a:r>
            <a:endParaRPr lang="ro-RO" sz="2400" dirty="0">
              <a:solidFill>
                <a:srgbClr val="002060"/>
              </a:solidFill>
              <a:effectLst>
                <a:outerShdw blurRad="38100" dist="38100" dir="2700000" algn="tl">
                  <a:srgbClr val="C0C0C0"/>
                </a:outerShdw>
              </a:effectLst>
              <a:latin typeface="Century Schoolbook" pitchFamily="16" charset="0"/>
            </a:endParaRPr>
          </a:p>
          <a:p>
            <a:pPr marL="271463" indent="-269875" eaLnBrk="1" hangingPunct="1">
              <a:lnSpc>
                <a:spcPct val="60000"/>
              </a:lnSpc>
              <a:spcBef>
                <a:spcPts val="600"/>
              </a:spcBef>
              <a:buClr>
                <a:srgbClr val="FFFF99"/>
              </a:buClr>
              <a:buSzPct val="70000"/>
              <a:buFont typeface="Wingdings" charset="2"/>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2200" b="1" dirty="0">
              <a:solidFill>
                <a:srgbClr val="FF0000"/>
              </a:solidFill>
              <a:effectLst>
                <a:outerShdw blurRad="38100" dist="38100" dir="2700000" algn="tl">
                  <a:srgbClr val="C0C0C0"/>
                </a:outerShdw>
              </a:effectLst>
              <a:latin typeface="Century Schoolbook" pitchFamily="16" charset="0"/>
            </a:endParaRPr>
          </a:p>
          <a:p>
            <a:pPr marL="271463" indent="-269875" eaLnBrk="1" hangingPunct="1">
              <a:lnSpc>
                <a:spcPct val="60000"/>
              </a:lnSpc>
              <a:spcBef>
                <a:spcPts val="600"/>
              </a:spcBef>
              <a:buClr>
                <a:srgbClr val="FFFF99"/>
              </a:buClr>
              <a:buSzPct val="70000"/>
              <a:buFont typeface="Wingdings"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400" b="1" dirty="0">
                <a:solidFill>
                  <a:srgbClr val="002060"/>
                </a:solidFill>
                <a:effectLst>
                  <a:outerShdw blurRad="38100" dist="38100" dir="2700000" algn="tl">
                    <a:srgbClr val="C0C0C0"/>
                  </a:outerShdw>
                </a:effectLst>
                <a:latin typeface="Century Schoolbook" pitchFamily="16" charset="0"/>
              </a:rPr>
              <a:t>Istorie şi societate în dimensiune virtuală</a:t>
            </a:r>
          </a:p>
          <a:p>
            <a:pPr marL="638175" lvl="1" indent="-273050" eaLnBrk="1" hangingPunct="1">
              <a:lnSpc>
                <a:spcPct val="60000"/>
              </a:lnSpc>
              <a:spcBef>
                <a:spcPts val="500"/>
              </a:spcBef>
              <a:buClr>
                <a:srgbClr val="FFFF99"/>
              </a:buClr>
              <a:buSzPct val="80000"/>
              <a:buFont typeface="Wingdings 2" pitchFamily="16"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000" b="1" dirty="0">
                <a:solidFill>
                  <a:srgbClr val="002060"/>
                </a:solidFill>
                <a:effectLst>
                  <a:outerShdw blurRad="38100" dist="38100" dir="2700000" algn="tl">
                    <a:srgbClr val="C0C0C0"/>
                  </a:outerShdw>
                </a:effectLst>
                <a:latin typeface="Century Schoolbook" pitchFamily="16" charset="0"/>
              </a:rPr>
              <a:t>Faza </a:t>
            </a:r>
            <a:r>
              <a:rPr lang="en-US" sz="2000" b="1" dirty="0">
                <a:solidFill>
                  <a:srgbClr val="002060"/>
                </a:solidFill>
                <a:effectLst>
                  <a:outerShdw blurRad="38100" dist="38100" dir="2700000" algn="tl">
                    <a:srgbClr val="C0C0C0"/>
                  </a:outerShdw>
                </a:effectLst>
                <a:latin typeface="Century Schoolbook" pitchFamily="16" charset="0"/>
              </a:rPr>
              <a:t>jude</a:t>
            </a:r>
            <a:r>
              <a:rPr lang="ro-RO" sz="2000" b="1" dirty="0">
                <a:solidFill>
                  <a:srgbClr val="002060"/>
                </a:solidFill>
                <a:effectLst>
                  <a:outerShdw blurRad="38100" dist="38100" dir="2700000" algn="tl">
                    <a:srgbClr val="C0C0C0"/>
                  </a:outerShdw>
                </a:effectLst>
                <a:latin typeface="Century Schoolbook" pitchFamily="16" charset="0"/>
              </a:rPr>
              <a:t>ţ</a:t>
            </a:r>
            <a:r>
              <a:rPr lang="en-US" sz="2000" b="1" dirty="0" err="1">
                <a:solidFill>
                  <a:srgbClr val="002060"/>
                </a:solidFill>
                <a:effectLst>
                  <a:outerShdw blurRad="38100" dist="38100" dir="2700000" algn="tl">
                    <a:srgbClr val="C0C0C0"/>
                  </a:outerShdw>
                </a:effectLst>
                <a:latin typeface="Century Schoolbook" pitchFamily="16" charset="0"/>
              </a:rPr>
              <a:t>ean</a:t>
            </a:r>
            <a:r>
              <a:rPr lang="ro-RO" sz="2000" b="1" dirty="0">
                <a:solidFill>
                  <a:srgbClr val="002060"/>
                </a:solidFill>
                <a:effectLst>
                  <a:outerShdw blurRad="38100" dist="38100" dir="2700000" algn="tl">
                    <a:srgbClr val="C0C0C0"/>
                  </a:outerShdw>
                </a:effectLst>
                <a:latin typeface="Century Schoolbook" pitchFamily="16" charset="0"/>
              </a:rPr>
              <a:t>ă/sectoarelor municipiului Bucureşti</a:t>
            </a:r>
            <a:r>
              <a:rPr lang="en-US" sz="2000" b="1" dirty="0">
                <a:solidFill>
                  <a:srgbClr val="002060"/>
                </a:solidFill>
                <a:effectLst>
                  <a:outerShdw blurRad="38100" dist="38100" dir="2700000" algn="tl">
                    <a:srgbClr val="C0C0C0"/>
                  </a:outerShdw>
                </a:effectLst>
                <a:latin typeface="Century Schoolbook" pitchFamily="16" charset="0"/>
              </a:rPr>
              <a:t>: </a:t>
            </a:r>
            <a:r>
              <a:rPr lang="en-US" sz="2000" b="1" dirty="0" err="1">
                <a:solidFill>
                  <a:srgbClr val="002060"/>
                </a:solidFill>
                <a:effectLst>
                  <a:outerShdw blurRad="38100" dist="38100" dir="2700000" algn="tl">
                    <a:srgbClr val="C0C0C0"/>
                  </a:outerShdw>
                </a:effectLst>
                <a:latin typeface="Century Schoolbook" pitchFamily="16" charset="0"/>
              </a:rPr>
              <a:t>perioada</a:t>
            </a:r>
            <a:r>
              <a:rPr lang="ro-RO" sz="2000" b="1" dirty="0">
                <a:solidFill>
                  <a:srgbClr val="002060"/>
                </a:solidFill>
                <a:effectLst>
                  <a:outerShdw blurRad="38100" dist="38100" dir="2700000" algn="tl">
                    <a:srgbClr val="C0C0C0"/>
                  </a:outerShdw>
                </a:effectLst>
                <a:latin typeface="Century Schoolbook" pitchFamily="16" charset="0"/>
              </a:rPr>
              <a:t> noiembrie 2019-februarie 2020</a:t>
            </a:r>
          </a:p>
          <a:p>
            <a:pPr marL="638175" lvl="1" indent="-273050" eaLnBrk="1" hangingPunct="1">
              <a:lnSpc>
                <a:spcPct val="60000"/>
              </a:lnSpc>
              <a:spcBef>
                <a:spcPts val="500"/>
              </a:spcBef>
              <a:buClr>
                <a:srgbClr val="FFFF99"/>
              </a:buClr>
              <a:buSzPct val="80000"/>
              <a:buFont typeface="Wingdings 2" pitchFamily="16"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US" sz="2000" b="1" dirty="0" err="1">
                <a:solidFill>
                  <a:srgbClr val="002060"/>
                </a:solidFill>
                <a:effectLst>
                  <a:outerShdw blurRad="38100" dist="38100" dir="2700000" algn="tl">
                    <a:srgbClr val="C0C0C0"/>
                  </a:outerShdw>
                </a:effectLst>
                <a:latin typeface="Century Schoolbook" pitchFamily="16" charset="0"/>
              </a:rPr>
              <a:t>Faza</a:t>
            </a:r>
            <a:r>
              <a:rPr lang="en-US" sz="2000" b="1" dirty="0">
                <a:solidFill>
                  <a:srgbClr val="002060"/>
                </a:solidFill>
                <a:effectLst>
                  <a:outerShdw blurRad="38100" dist="38100" dir="2700000" algn="tl">
                    <a:srgbClr val="C0C0C0"/>
                  </a:outerShdw>
                </a:effectLst>
                <a:latin typeface="Century Schoolbook" pitchFamily="16" charset="0"/>
              </a:rPr>
              <a:t> </a:t>
            </a:r>
            <a:r>
              <a:rPr lang="en-US" sz="2000" b="1" dirty="0" err="1">
                <a:solidFill>
                  <a:srgbClr val="002060"/>
                </a:solidFill>
                <a:effectLst>
                  <a:outerShdw blurRad="38100" dist="38100" dir="2700000" algn="tl">
                    <a:srgbClr val="C0C0C0"/>
                  </a:outerShdw>
                </a:effectLst>
                <a:latin typeface="Century Schoolbook" pitchFamily="16" charset="0"/>
              </a:rPr>
              <a:t>na</a:t>
            </a:r>
            <a:r>
              <a:rPr lang="ro-RO" sz="2000" b="1" dirty="0">
                <a:solidFill>
                  <a:srgbClr val="002060"/>
                </a:solidFill>
                <a:effectLst>
                  <a:outerShdw blurRad="38100" dist="38100" dir="2700000" algn="tl">
                    <a:srgbClr val="C0C0C0"/>
                  </a:outerShdw>
                </a:effectLst>
                <a:latin typeface="Century Schoolbook" pitchFamily="16" charset="0"/>
              </a:rPr>
              <a:t>ţ</a:t>
            </a:r>
            <a:r>
              <a:rPr lang="en-US" sz="2000" b="1" dirty="0" err="1">
                <a:solidFill>
                  <a:srgbClr val="002060"/>
                </a:solidFill>
                <a:effectLst>
                  <a:outerShdw blurRad="38100" dist="38100" dir="2700000" algn="tl">
                    <a:srgbClr val="C0C0C0"/>
                  </a:outerShdw>
                </a:effectLst>
                <a:latin typeface="Century Schoolbook" pitchFamily="16" charset="0"/>
              </a:rPr>
              <a:t>ional</a:t>
            </a:r>
            <a:r>
              <a:rPr lang="ro-RO" sz="2000" b="1" dirty="0">
                <a:solidFill>
                  <a:srgbClr val="002060"/>
                </a:solidFill>
                <a:effectLst>
                  <a:outerShdw blurRad="38100" dist="38100" dir="2700000" algn="tl">
                    <a:srgbClr val="C0C0C0"/>
                  </a:outerShdw>
                </a:effectLst>
                <a:latin typeface="Century Schoolbook" pitchFamily="16" charset="0"/>
              </a:rPr>
              <a:t>ă</a:t>
            </a:r>
            <a:r>
              <a:rPr lang="en-US" sz="2000" b="1" dirty="0">
                <a:solidFill>
                  <a:srgbClr val="002060"/>
                </a:solidFill>
                <a:effectLst>
                  <a:outerShdw blurRad="38100" dist="38100" dir="2700000" algn="tl">
                    <a:srgbClr val="C0C0C0"/>
                  </a:outerShdw>
                </a:effectLst>
                <a:latin typeface="Century Schoolbook" pitchFamily="16" charset="0"/>
              </a:rPr>
              <a:t>:</a:t>
            </a:r>
            <a:r>
              <a:rPr lang="ro-RO" sz="2000" b="1" dirty="0">
                <a:solidFill>
                  <a:srgbClr val="FF0000"/>
                </a:solidFill>
                <a:effectLst>
                  <a:outerShdw blurRad="38100" dist="38100" dir="2700000" algn="tl">
                    <a:srgbClr val="C0C0C0"/>
                  </a:outerShdw>
                </a:effectLst>
                <a:latin typeface="Century Schoolbook" pitchFamily="16" charset="0"/>
              </a:rPr>
              <a:t>concursul se organizează din doi în doi ani. În anul școlar 2019-2020 nu se organizează. </a:t>
            </a:r>
          </a:p>
          <a:p>
            <a:pPr marL="638175" lvl="1" indent="-273050" eaLnBrk="1" hangingPunct="1">
              <a:lnSpc>
                <a:spcPct val="60000"/>
              </a:lnSpc>
              <a:spcBef>
                <a:spcPts val="500"/>
              </a:spcBef>
              <a:buClr>
                <a:srgbClr val="FFFF99"/>
              </a:buClr>
              <a:buSzPct val="80000"/>
              <a:buFont typeface="Wingdings 2" pitchFamily="16"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2000" b="1" dirty="0">
              <a:solidFill>
                <a:srgbClr val="002060"/>
              </a:solidFill>
              <a:effectLst>
                <a:outerShdw blurRad="38100" dist="38100" dir="2700000" algn="tl">
                  <a:srgbClr val="C0C0C0"/>
                </a:outerShdw>
              </a:effectLst>
              <a:latin typeface="Century Schoolbook" pitchFamily="16" charset="0"/>
            </a:endParaRPr>
          </a:p>
          <a:p>
            <a:pPr marL="271463" indent="-269875" eaLnBrk="1" hangingPunct="1">
              <a:lnSpc>
                <a:spcPct val="60000"/>
              </a:lnSpc>
              <a:spcBef>
                <a:spcPts val="600"/>
              </a:spcBef>
              <a:buClr>
                <a:srgbClr val="FFFF99"/>
              </a:buClr>
              <a:buSzPct val="70000"/>
              <a:buFont typeface="Wingdings"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400" b="1" dirty="0">
                <a:solidFill>
                  <a:srgbClr val="002060"/>
                </a:solidFill>
                <a:effectLst>
                  <a:outerShdw blurRad="38100" dist="38100" dir="2700000" algn="tl">
                    <a:srgbClr val="C0C0C0"/>
                  </a:outerShdw>
                </a:effectLst>
                <a:latin typeface="Century Schoolbook" pitchFamily="16" charset="0"/>
              </a:rPr>
              <a:t>Cultură şi civilizaţie  în România</a:t>
            </a:r>
          </a:p>
          <a:p>
            <a:pPr marL="638175" lvl="1" indent="-273050" eaLnBrk="1" hangingPunct="1">
              <a:lnSpc>
                <a:spcPct val="60000"/>
              </a:lnSpc>
              <a:spcBef>
                <a:spcPts val="550"/>
              </a:spcBef>
              <a:buClr>
                <a:srgbClr val="FFFF99"/>
              </a:buClr>
              <a:buSzPct val="80000"/>
              <a:buFont typeface="Wingdings 2" pitchFamily="16"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2200" b="1" dirty="0">
                <a:solidFill>
                  <a:srgbClr val="002060"/>
                </a:solidFill>
                <a:effectLst>
                  <a:outerShdw blurRad="38100" dist="38100" dir="2700000" algn="tl">
                    <a:srgbClr val="C0C0C0"/>
                  </a:outerShdw>
                </a:effectLst>
                <a:latin typeface="Century Schoolbook" pitchFamily="16" charset="0"/>
              </a:rPr>
              <a:t>Faza </a:t>
            </a:r>
            <a:r>
              <a:rPr lang="en-US" sz="2200" b="1" dirty="0">
                <a:solidFill>
                  <a:srgbClr val="002060"/>
                </a:solidFill>
                <a:effectLst>
                  <a:outerShdw blurRad="38100" dist="38100" dir="2700000" algn="tl">
                    <a:srgbClr val="C0C0C0"/>
                  </a:outerShdw>
                </a:effectLst>
                <a:latin typeface="Century Schoolbook" pitchFamily="16" charset="0"/>
              </a:rPr>
              <a:t>jude</a:t>
            </a:r>
            <a:r>
              <a:rPr lang="ro-RO" sz="2200" b="1" dirty="0">
                <a:solidFill>
                  <a:srgbClr val="002060"/>
                </a:solidFill>
                <a:effectLst>
                  <a:outerShdw blurRad="38100" dist="38100" dir="2700000" algn="tl">
                    <a:srgbClr val="C0C0C0"/>
                  </a:outerShdw>
                </a:effectLst>
                <a:latin typeface="Century Schoolbook" pitchFamily="16" charset="0"/>
              </a:rPr>
              <a:t>ţ</a:t>
            </a:r>
            <a:r>
              <a:rPr lang="en-US" sz="2200" b="1" dirty="0" err="1">
                <a:solidFill>
                  <a:srgbClr val="002060"/>
                </a:solidFill>
                <a:effectLst>
                  <a:outerShdw blurRad="38100" dist="38100" dir="2700000" algn="tl">
                    <a:srgbClr val="C0C0C0"/>
                  </a:outerShdw>
                </a:effectLst>
                <a:latin typeface="Century Schoolbook" pitchFamily="16" charset="0"/>
              </a:rPr>
              <a:t>ean</a:t>
            </a:r>
            <a:r>
              <a:rPr lang="ro-RO" sz="2200" b="1" dirty="0">
                <a:solidFill>
                  <a:srgbClr val="002060"/>
                </a:solidFill>
                <a:effectLst>
                  <a:outerShdw blurRad="38100" dist="38100" dir="2700000" algn="tl">
                    <a:srgbClr val="C0C0C0"/>
                  </a:outerShdw>
                </a:effectLst>
                <a:latin typeface="Century Schoolbook" pitchFamily="16" charset="0"/>
              </a:rPr>
              <a:t>ă/sectoarelor municipiului Bucureşti</a:t>
            </a:r>
            <a:r>
              <a:rPr lang="en-US" sz="2200" b="1" dirty="0">
                <a:solidFill>
                  <a:srgbClr val="002060"/>
                </a:solidFill>
                <a:effectLst>
                  <a:outerShdw blurRad="38100" dist="38100" dir="2700000" algn="tl">
                    <a:srgbClr val="C0C0C0"/>
                  </a:outerShdw>
                </a:effectLst>
                <a:latin typeface="Century Schoolbook" pitchFamily="16" charset="0"/>
              </a:rPr>
              <a:t>:  </a:t>
            </a:r>
            <a:r>
              <a:rPr lang="en-US" sz="2200" b="1" dirty="0" err="1">
                <a:solidFill>
                  <a:srgbClr val="002060"/>
                </a:solidFill>
                <a:effectLst>
                  <a:outerShdw blurRad="38100" dist="38100" dir="2700000" algn="tl">
                    <a:srgbClr val="C0C0C0"/>
                  </a:outerShdw>
                </a:effectLst>
                <a:latin typeface="Century Schoolbook" pitchFamily="16" charset="0"/>
              </a:rPr>
              <a:t>perioada</a:t>
            </a:r>
            <a:r>
              <a:rPr lang="en-US" sz="2200" b="1" dirty="0">
                <a:solidFill>
                  <a:srgbClr val="002060"/>
                </a:solidFill>
                <a:effectLst>
                  <a:outerShdw blurRad="38100" dist="38100" dir="2700000" algn="tl">
                    <a:srgbClr val="C0C0C0"/>
                  </a:outerShdw>
                </a:effectLst>
                <a:latin typeface="Century Schoolbook" pitchFamily="16" charset="0"/>
              </a:rPr>
              <a:t> </a:t>
            </a:r>
            <a:r>
              <a:rPr lang="ro-RO" sz="2200" b="1" dirty="0">
                <a:solidFill>
                  <a:srgbClr val="002060"/>
                </a:solidFill>
                <a:effectLst>
                  <a:outerShdw blurRad="38100" dist="38100" dir="2700000" algn="tl">
                    <a:srgbClr val="C0C0C0"/>
                  </a:outerShdw>
                </a:effectLst>
                <a:latin typeface="Century Schoolbook" pitchFamily="16" charset="0"/>
              </a:rPr>
              <a:t>ianuarie-martie 2020</a:t>
            </a:r>
          </a:p>
          <a:p>
            <a:pPr marL="638175" lvl="1" indent="-273050" eaLnBrk="1" hangingPunct="1">
              <a:lnSpc>
                <a:spcPct val="60000"/>
              </a:lnSpc>
              <a:spcBef>
                <a:spcPts val="550"/>
              </a:spcBef>
              <a:buClr>
                <a:srgbClr val="FFFF99"/>
              </a:buClr>
              <a:buSzPct val="80000"/>
              <a:buFont typeface="Wingdings 2" pitchFamily="16" charset="2"/>
              <a:buChar char=""/>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US" sz="2200" b="1" dirty="0" err="1">
                <a:solidFill>
                  <a:srgbClr val="002060"/>
                </a:solidFill>
                <a:effectLst>
                  <a:outerShdw blurRad="38100" dist="38100" dir="2700000" algn="tl">
                    <a:srgbClr val="C0C0C0"/>
                  </a:outerShdw>
                </a:effectLst>
                <a:latin typeface="Century Schoolbook" pitchFamily="16" charset="0"/>
              </a:rPr>
              <a:t>Faza</a:t>
            </a:r>
            <a:r>
              <a:rPr lang="en-US" sz="2200" b="1" dirty="0">
                <a:solidFill>
                  <a:srgbClr val="002060"/>
                </a:solidFill>
                <a:effectLst>
                  <a:outerShdw blurRad="38100" dist="38100" dir="2700000" algn="tl">
                    <a:srgbClr val="C0C0C0"/>
                  </a:outerShdw>
                </a:effectLst>
                <a:latin typeface="Century Schoolbook" pitchFamily="16" charset="0"/>
              </a:rPr>
              <a:t> </a:t>
            </a:r>
            <a:r>
              <a:rPr lang="en-US" sz="2200" b="1" dirty="0" err="1">
                <a:solidFill>
                  <a:srgbClr val="002060"/>
                </a:solidFill>
                <a:effectLst>
                  <a:outerShdw blurRad="38100" dist="38100" dir="2700000" algn="tl">
                    <a:srgbClr val="C0C0C0"/>
                  </a:outerShdw>
                </a:effectLst>
                <a:latin typeface="Century Schoolbook" pitchFamily="16" charset="0"/>
              </a:rPr>
              <a:t>na</a:t>
            </a:r>
            <a:r>
              <a:rPr lang="ro-RO" sz="2200" b="1" dirty="0">
                <a:solidFill>
                  <a:srgbClr val="002060"/>
                </a:solidFill>
                <a:effectLst>
                  <a:outerShdw blurRad="38100" dist="38100" dir="2700000" algn="tl">
                    <a:srgbClr val="C0C0C0"/>
                  </a:outerShdw>
                </a:effectLst>
                <a:latin typeface="Century Schoolbook" pitchFamily="16" charset="0"/>
              </a:rPr>
              <a:t>ţ</a:t>
            </a:r>
            <a:r>
              <a:rPr lang="en-US" sz="2200" b="1" dirty="0" err="1">
                <a:solidFill>
                  <a:srgbClr val="002060"/>
                </a:solidFill>
                <a:effectLst>
                  <a:outerShdw blurRad="38100" dist="38100" dir="2700000" algn="tl">
                    <a:srgbClr val="C0C0C0"/>
                  </a:outerShdw>
                </a:effectLst>
                <a:latin typeface="Century Schoolbook" pitchFamily="16" charset="0"/>
              </a:rPr>
              <a:t>ional</a:t>
            </a:r>
            <a:r>
              <a:rPr lang="ro-RO" sz="2200" b="1" dirty="0">
                <a:solidFill>
                  <a:srgbClr val="002060"/>
                </a:solidFill>
                <a:effectLst>
                  <a:outerShdw blurRad="38100" dist="38100" dir="2700000" algn="tl">
                    <a:srgbClr val="C0C0C0"/>
                  </a:outerShdw>
                </a:effectLst>
                <a:latin typeface="Century Schoolbook" pitchFamily="16" charset="0"/>
              </a:rPr>
              <a:t>ă</a:t>
            </a:r>
            <a:r>
              <a:rPr lang="en-US" sz="2200" b="1" dirty="0">
                <a:solidFill>
                  <a:srgbClr val="002060"/>
                </a:solidFill>
                <a:effectLst>
                  <a:outerShdw blurRad="38100" dist="38100" dir="2700000" algn="tl">
                    <a:srgbClr val="C0C0C0"/>
                  </a:outerShdw>
                </a:effectLst>
                <a:latin typeface="Century Schoolbook" pitchFamily="16" charset="0"/>
              </a:rPr>
              <a:t>:</a:t>
            </a:r>
            <a:r>
              <a:rPr lang="ro-RO" sz="2200" b="1" dirty="0">
                <a:solidFill>
                  <a:srgbClr val="C00000"/>
                </a:solidFill>
                <a:effectLst>
                  <a:outerShdw blurRad="38100" dist="38100" dir="2700000" algn="tl">
                    <a:srgbClr val="C0C0C0"/>
                  </a:outerShdw>
                </a:effectLst>
                <a:latin typeface="Century Schoolbook" pitchFamily="16" charset="0"/>
              </a:rPr>
              <a:t>………..</a:t>
            </a:r>
          </a:p>
          <a:p>
            <a:pPr marL="639763" lvl="1" indent="-271463" eaLnBrk="1" hangingPunct="1">
              <a:lnSpc>
                <a:spcPct val="60000"/>
              </a:lnSpc>
              <a:spcBef>
                <a:spcPts val="550"/>
              </a:spcBef>
              <a:buClrTx/>
              <a:buSzPct val="8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2200" b="1" dirty="0">
              <a:solidFill>
                <a:srgbClr val="FF0000"/>
              </a:solidFill>
              <a:effectLst>
                <a:outerShdw blurRad="38100" dist="38100" dir="2700000" algn="tl">
                  <a:srgbClr val="C0C0C0"/>
                </a:outerShdw>
              </a:effectLst>
              <a:latin typeface="Century Schoolbook" pitchFamily="16" charset="0"/>
            </a:endParaRPr>
          </a:p>
          <a:p>
            <a:pPr marL="273050" indent="-271463" eaLnBrk="1" hangingPunct="1">
              <a:lnSpc>
                <a:spcPct val="60000"/>
              </a:lnSpc>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US" sz="2200" b="1" dirty="0">
                <a:solidFill>
                  <a:srgbClr val="FF0000"/>
                </a:solidFill>
                <a:effectLst>
                  <a:outerShdw blurRad="38100" dist="38100" dir="2700000" algn="tl">
                    <a:srgbClr val="C0C0C0"/>
                  </a:outerShdw>
                </a:effectLst>
                <a:latin typeface="Century Schoolbook" pitchFamily="16" charset="0"/>
              </a:rPr>
              <a:t/>
            </a:r>
            <a:br>
              <a:rPr lang="en-US" sz="2200" b="1" dirty="0">
                <a:solidFill>
                  <a:srgbClr val="FF0000"/>
                </a:solidFill>
                <a:effectLst>
                  <a:outerShdw blurRad="38100" dist="38100" dir="2700000" algn="tl">
                    <a:srgbClr val="C0C0C0"/>
                  </a:outerShdw>
                </a:effectLst>
                <a:latin typeface="Century Schoolbook" pitchFamily="16" charset="0"/>
              </a:rPr>
            </a:br>
            <a:endParaRPr lang="en-US" sz="2200" b="1" dirty="0">
              <a:solidFill>
                <a:srgbClr val="FF0000"/>
              </a:solidFill>
              <a:effectLst>
                <a:outerShdw blurRad="38100" dist="38100" dir="2700000" algn="tl">
                  <a:srgbClr val="C0C0C0"/>
                </a:outerShdw>
              </a:effectLst>
              <a:latin typeface="Century Schoolbook" pitchFamily="16"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5892179-9161-402D-BC79-6FA400AD04BB}"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33</a:t>
            </a:fld>
            <a:endParaRPr lang="en-US" sz="1400" b="1">
              <a:solidFill>
                <a:srgbClr val="FFFFFF"/>
              </a:solidFill>
            </a:endParaRPr>
          </a:p>
        </p:txBody>
      </p:sp>
      <p:sp>
        <p:nvSpPr>
          <p:cNvPr id="43010" name="Rectangle 2"/>
          <p:cNvSpPr>
            <a:spLocks noChangeArrowheads="1"/>
          </p:cNvSpPr>
          <p:nvPr/>
        </p:nvSpPr>
        <p:spPr bwMode="auto">
          <a:xfrm>
            <a:off x="533400" y="1219200"/>
            <a:ext cx="8077200" cy="4197350"/>
          </a:xfrm>
          <a:prstGeom prst="rect">
            <a:avLst/>
          </a:prstGeom>
          <a:noFill/>
          <a:ln w="9525" cap="flat">
            <a:noFill/>
            <a:round/>
            <a:headEnd/>
            <a:tailEnd/>
          </a:ln>
          <a:effectLst/>
        </p:spPr>
        <p:txBody>
          <a:bodyPr lIns="90000" tIns="46800" rIns="90000" bIns="46800">
            <a:spAutoFit/>
          </a:bodyPr>
          <a:lstStyle/>
          <a:p>
            <a:pPr marL="273050" indent="-271463" algn="ctr" eaLnBrk="1" hangingPunct="1">
              <a:lnSpc>
                <a:spcPct val="60000"/>
              </a:lnSpc>
              <a:buClrTx/>
              <a:buSzPct val="70000"/>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700" b="1" dirty="0">
                <a:solidFill>
                  <a:srgbClr val="002060"/>
                </a:solidFill>
                <a:effectLst>
                  <a:outerShdw blurRad="38100" dist="38100" dir="2700000" algn="tl">
                    <a:srgbClr val="C0C0C0"/>
                  </a:outerShdw>
                </a:effectLst>
              </a:rPr>
              <a:t>OLIMPIADA INTERNAŢIONALĂ DE FILOSOFIE</a:t>
            </a:r>
          </a:p>
          <a:p>
            <a:pPr marL="273050" indent="-271463" algn="ctr" eaLnBrk="1" hangingPunct="1">
              <a:buClrTx/>
              <a:buSzPct val="70000"/>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it-IT" sz="1400" b="1" dirty="0">
                <a:solidFill>
                  <a:srgbClr val="002060"/>
                </a:solidFill>
                <a:effectLst>
                  <a:outerShdw blurRad="38100" dist="38100" dir="2700000" algn="tl">
                    <a:srgbClr val="C0C0C0"/>
                  </a:outerShdw>
                </a:effectLst>
              </a:rPr>
              <a:t>În perioada </a:t>
            </a:r>
            <a:r>
              <a:rPr lang="ro-RO" sz="1400" b="1" dirty="0">
                <a:solidFill>
                  <a:srgbClr val="002060"/>
                </a:solidFill>
                <a:effectLst>
                  <a:outerShdw blurRad="38100" dist="38100" dir="2700000" algn="tl">
                    <a:srgbClr val="C0C0C0"/>
                  </a:outerShdw>
                </a:effectLst>
              </a:rPr>
              <a:t>16-19 </a:t>
            </a:r>
            <a:r>
              <a:rPr lang="ro-RO" sz="1400" dirty="0">
                <a:solidFill>
                  <a:srgbClr val="002060"/>
                </a:solidFill>
              </a:rPr>
              <a:t>mai, 2019 la Roma</a:t>
            </a:r>
            <a:r>
              <a:rPr lang="ro-RO" sz="1400" b="1" dirty="0">
                <a:solidFill>
                  <a:srgbClr val="002060"/>
                </a:solidFill>
              </a:rPr>
              <a:t>, Italia </a:t>
            </a:r>
            <a:r>
              <a:rPr lang="it-IT" sz="1400" b="1" dirty="0">
                <a:solidFill>
                  <a:srgbClr val="002060"/>
                </a:solidFill>
                <a:effectLst>
                  <a:outerShdw blurRad="38100" dist="38100" dir="2700000" algn="tl">
                    <a:srgbClr val="C0C0C0"/>
                  </a:outerShdw>
                </a:effectLst>
              </a:rPr>
              <a:t>s-a desfăşurat cea de-a X</a:t>
            </a:r>
            <a:r>
              <a:rPr lang="ro-RO" sz="1400" b="1" dirty="0">
                <a:solidFill>
                  <a:srgbClr val="002060"/>
                </a:solidFill>
                <a:effectLst>
                  <a:outerShdw blurRad="38100" dist="38100" dir="2700000" algn="tl">
                    <a:srgbClr val="C0C0C0"/>
                  </a:outerShdw>
                </a:effectLst>
              </a:rPr>
              <a:t>XVII</a:t>
            </a:r>
            <a:r>
              <a:rPr lang="it-IT" sz="1400" b="1" dirty="0">
                <a:solidFill>
                  <a:srgbClr val="002060"/>
                </a:solidFill>
                <a:effectLst>
                  <a:outerShdw blurRad="38100" dist="38100" dir="2700000" algn="tl">
                    <a:srgbClr val="C0C0C0"/>
                  </a:outerShdw>
                </a:effectLst>
              </a:rPr>
              <a:t>-a ediţie a </a:t>
            </a:r>
            <a:r>
              <a:rPr lang="ro-RO" sz="1600" b="1" dirty="0">
                <a:solidFill>
                  <a:srgbClr val="002060"/>
                </a:solidFill>
                <a:effectLst>
                  <a:outerShdw blurRad="38100" dist="38100" dir="2700000" algn="tl">
                    <a:srgbClr val="C0C0C0"/>
                  </a:outerShdw>
                </a:effectLst>
              </a:rPr>
              <a:t>Olimpiadei Internaţionale  de Filosofie (X</a:t>
            </a:r>
            <a:r>
              <a:rPr lang="en-US" sz="1600" b="1" dirty="0">
                <a:solidFill>
                  <a:srgbClr val="002060"/>
                </a:solidFill>
                <a:effectLst>
                  <a:outerShdw blurRad="38100" dist="38100" dir="2700000" algn="tl">
                    <a:srgbClr val="C0C0C0"/>
                  </a:outerShdw>
                </a:effectLst>
              </a:rPr>
              <a:t>X</a:t>
            </a:r>
            <a:r>
              <a:rPr lang="ro-RO" sz="1600" b="1" dirty="0">
                <a:solidFill>
                  <a:srgbClr val="002060"/>
                </a:solidFill>
                <a:effectLst>
                  <a:outerShdw blurRad="38100" dist="38100" dir="2700000" algn="tl">
                    <a:srgbClr val="C0C0C0"/>
                  </a:outerShdw>
                </a:effectLst>
              </a:rPr>
              <a:t>VII Internaţional </a:t>
            </a:r>
            <a:r>
              <a:rPr lang="ro-RO" sz="1600" b="1" dirty="0" err="1">
                <a:solidFill>
                  <a:srgbClr val="002060"/>
                </a:solidFill>
                <a:effectLst>
                  <a:outerShdw blurRad="38100" dist="38100" dir="2700000" algn="tl">
                    <a:srgbClr val="C0C0C0"/>
                  </a:outerShdw>
                </a:effectLst>
              </a:rPr>
              <a:t>Philosophy</a:t>
            </a:r>
            <a:r>
              <a:rPr lang="ro-RO" sz="1600" b="1" dirty="0">
                <a:solidFill>
                  <a:srgbClr val="002060"/>
                </a:solidFill>
                <a:effectLst>
                  <a:outerShdw blurRad="38100" dist="38100" dir="2700000" algn="tl">
                    <a:srgbClr val="C0C0C0"/>
                  </a:outerShdw>
                </a:effectLst>
              </a:rPr>
              <a:t> </a:t>
            </a:r>
            <a:r>
              <a:rPr lang="ro-RO" sz="1600" b="1" dirty="0" err="1">
                <a:solidFill>
                  <a:srgbClr val="002060"/>
                </a:solidFill>
                <a:effectLst>
                  <a:outerShdw blurRad="38100" dist="38100" dir="2700000" algn="tl">
                    <a:srgbClr val="C0C0C0"/>
                  </a:outerShdw>
                </a:effectLst>
              </a:rPr>
              <a:t>Olympiad-XXVI</a:t>
            </a:r>
            <a:r>
              <a:rPr lang="ro-RO" sz="1600" b="1" dirty="0">
                <a:solidFill>
                  <a:srgbClr val="002060"/>
                </a:solidFill>
                <a:effectLst>
                  <a:outerShdw blurRad="38100" dist="38100" dir="2700000" algn="tl">
                    <a:srgbClr val="C0C0C0"/>
                  </a:outerShdw>
                </a:effectLst>
              </a:rPr>
              <a:t> IPO)</a:t>
            </a:r>
          </a:p>
          <a:p>
            <a:pPr marL="271463" indent="-269875" algn="just" eaLnBrk="1" hangingPunct="1">
              <a:buClr>
                <a:srgbClr val="002060"/>
              </a:buClr>
              <a:buSzPct val="70000"/>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700" b="1" dirty="0">
                <a:solidFill>
                  <a:srgbClr val="002060"/>
                </a:solidFill>
                <a:effectLst>
                  <a:outerShdw blurRad="38100" dist="38100" dir="2700000" algn="tl">
                    <a:srgbClr val="C0C0C0"/>
                  </a:outerShdw>
                </a:effectLst>
              </a:rPr>
              <a:t>Olimpiada Internaţională  de Filosofie (</a:t>
            </a:r>
            <a:r>
              <a:rPr lang="ro-RO" sz="1700" b="1" dirty="0" err="1">
                <a:solidFill>
                  <a:srgbClr val="002060"/>
                </a:solidFill>
                <a:effectLst>
                  <a:outerShdw blurRad="38100" dist="38100" dir="2700000" algn="tl">
                    <a:srgbClr val="C0C0C0"/>
                  </a:outerShdw>
                </a:effectLst>
              </a:rPr>
              <a:t>IPO-Internaţional</a:t>
            </a:r>
            <a:r>
              <a:rPr lang="ro-RO" sz="1700" b="1" dirty="0">
                <a:solidFill>
                  <a:srgbClr val="002060"/>
                </a:solidFill>
                <a:effectLst>
                  <a:outerShdw blurRad="38100" dist="38100" dir="2700000" algn="tl">
                    <a:srgbClr val="C0C0C0"/>
                  </a:outerShdw>
                </a:effectLst>
              </a:rPr>
              <a:t> </a:t>
            </a:r>
            <a:r>
              <a:rPr lang="ro-RO" sz="1700" b="1" dirty="0" err="1">
                <a:solidFill>
                  <a:srgbClr val="002060"/>
                </a:solidFill>
                <a:effectLst>
                  <a:outerShdw blurRad="38100" dist="38100" dir="2700000" algn="tl">
                    <a:srgbClr val="C0C0C0"/>
                  </a:outerShdw>
                </a:effectLst>
              </a:rPr>
              <a:t>Philosophy</a:t>
            </a:r>
            <a:r>
              <a:rPr lang="ro-RO" sz="1700" b="1" dirty="0">
                <a:solidFill>
                  <a:srgbClr val="002060"/>
                </a:solidFill>
                <a:effectLst>
                  <a:outerShdw blurRad="38100" dist="38100" dir="2700000" algn="tl">
                    <a:srgbClr val="C0C0C0"/>
                  </a:outerShdw>
                </a:effectLst>
              </a:rPr>
              <a:t> </a:t>
            </a:r>
            <a:r>
              <a:rPr lang="ro-RO" sz="1700" b="1" dirty="0" err="1">
                <a:solidFill>
                  <a:srgbClr val="002060"/>
                </a:solidFill>
                <a:effectLst>
                  <a:outerShdw blurRad="38100" dist="38100" dir="2700000" algn="tl">
                    <a:srgbClr val="C0C0C0"/>
                  </a:outerShdw>
                </a:effectLst>
              </a:rPr>
              <a:t>Olympiad</a:t>
            </a:r>
            <a:r>
              <a:rPr lang="ro-RO" sz="1700" b="1" dirty="0">
                <a:solidFill>
                  <a:srgbClr val="002060"/>
                </a:solidFill>
                <a:effectLst>
                  <a:outerShdw blurRad="38100" dist="38100" dir="2700000" algn="tl">
                    <a:srgbClr val="C0C0C0"/>
                  </a:outerShdw>
                </a:effectLst>
              </a:rPr>
              <a:t>)</a:t>
            </a:r>
            <a:r>
              <a:rPr lang="ro-RO" sz="1700" dirty="0">
                <a:solidFill>
                  <a:srgbClr val="002060"/>
                </a:solidFill>
                <a:effectLst>
                  <a:outerShdw blurRad="38100" dist="38100" dir="2700000" algn="tl">
                    <a:srgbClr val="C0C0C0"/>
                  </a:outerShdw>
                </a:effectLst>
              </a:rPr>
              <a:t> </a:t>
            </a:r>
            <a:r>
              <a:rPr lang="ro-RO" sz="1400" dirty="0">
                <a:solidFill>
                  <a:srgbClr val="002060"/>
                </a:solidFill>
                <a:effectLst>
                  <a:outerShdw blurRad="38100" dist="38100" dir="2700000" algn="tl">
                    <a:srgbClr val="C0C0C0"/>
                  </a:outerShdw>
                </a:effectLst>
              </a:rPr>
              <a:t>este o competiţie pentru elevii din învăţământul preuniversitar. Competiţia este oficial recunoscută de UNESCO iar din anul 2000  se desfăşoară sub auspiciile Federaţiei Internaţionale a Societăţilor de Filosofie (FISP).</a:t>
            </a:r>
          </a:p>
          <a:p>
            <a:pPr marL="271463" indent="-269875" algn="just" eaLnBrk="1" hangingPunct="1">
              <a:buClr>
                <a:srgbClr val="002060"/>
              </a:buClr>
              <a:buSzPct val="70000"/>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400" dirty="0">
                <a:solidFill>
                  <a:srgbClr val="002060"/>
                </a:solidFill>
                <a:effectLst>
                  <a:outerShdw blurRad="38100" dist="38100" dir="2700000" algn="tl">
                    <a:srgbClr val="C0C0C0"/>
                  </a:outerShdw>
                </a:effectLst>
              </a:rPr>
              <a:t>România a participat la toate cele </a:t>
            </a:r>
            <a:r>
              <a:rPr lang="en-US" sz="1400" dirty="0">
                <a:solidFill>
                  <a:srgbClr val="002060"/>
                </a:solidFill>
                <a:effectLst>
                  <a:outerShdw blurRad="38100" dist="38100" dir="2700000" algn="tl">
                    <a:srgbClr val="C0C0C0"/>
                  </a:outerShdw>
                </a:effectLst>
              </a:rPr>
              <a:t>2</a:t>
            </a:r>
            <a:r>
              <a:rPr lang="ro-RO" sz="1400" dirty="0">
                <a:solidFill>
                  <a:srgbClr val="002060"/>
                </a:solidFill>
                <a:effectLst>
                  <a:outerShdw blurRad="38100" dist="38100" dir="2700000" algn="tl">
                    <a:srgbClr val="C0C0C0"/>
                  </a:outerShdw>
                </a:effectLst>
              </a:rPr>
              <a:t>6</a:t>
            </a:r>
            <a:r>
              <a:rPr lang="en-US" sz="1400" dirty="0">
                <a:solidFill>
                  <a:srgbClr val="002060"/>
                </a:solidFill>
                <a:effectLst>
                  <a:outerShdw blurRad="38100" dist="38100" dir="2700000" algn="tl">
                    <a:srgbClr val="C0C0C0"/>
                  </a:outerShdw>
                </a:effectLst>
              </a:rPr>
              <a:t> </a:t>
            </a:r>
            <a:r>
              <a:rPr lang="ro-RO" sz="1400" dirty="0">
                <a:solidFill>
                  <a:srgbClr val="002060"/>
                </a:solidFill>
                <a:effectLst>
                  <a:outerShdw blurRad="38100" dist="38100" dir="2700000" algn="tl">
                    <a:srgbClr val="C0C0C0"/>
                  </a:outerShdw>
                </a:effectLst>
              </a:rPr>
              <a:t>ediţii ale olimpiadei şi a găzduit ediţia din anul </a:t>
            </a:r>
            <a:r>
              <a:rPr lang="ro-RO" sz="1400" b="1" dirty="0">
                <a:solidFill>
                  <a:srgbClr val="002060"/>
                </a:solidFill>
                <a:effectLst>
                  <a:outerShdw blurRad="38100" dist="38100" dir="2700000" algn="tl">
                    <a:srgbClr val="C0C0C0"/>
                  </a:outerShdw>
                </a:effectLst>
              </a:rPr>
              <a:t>1998 la Braşov</a:t>
            </a:r>
            <a:r>
              <a:rPr lang="ro-RO" sz="1400" dirty="0">
                <a:solidFill>
                  <a:srgbClr val="002060"/>
                </a:solidFill>
                <a:effectLst>
                  <a:outerShdw blurRad="38100" dist="38100" dir="2700000" algn="tl">
                    <a:srgbClr val="C0C0C0"/>
                  </a:outerShdw>
                </a:effectLst>
              </a:rPr>
              <a:t> şi ediţia din anul </a:t>
            </a:r>
            <a:r>
              <a:rPr lang="ro-RO" sz="1400" b="1" dirty="0">
                <a:solidFill>
                  <a:srgbClr val="002060"/>
                </a:solidFill>
                <a:effectLst>
                  <a:outerShdw blurRad="38100" dist="38100" dir="2700000" algn="tl">
                    <a:srgbClr val="C0C0C0"/>
                  </a:outerShdw>
                </a:effectLst>
              </a:rPr>
              <a:t>2008 la Iaşi</a:t>
            </a:r>
            <a:r>
              <a:rPr lang="ro-RO" sz="1400" dirty="0">
                <a:solidFill>
                  <a:srgbClr val="002060"/>
                </a:solidFill>
                <a:effectLst>
                  <a:outerShdw blurRad="38100" dist="38100" dir="2700000" algn="tl">
                    <a:srgbClr val="C0C0C0"/>
                  </a:outerShdw>
                </a:effectLst>
              </a:rPr>
              <a:t>.  </a:t>
            </a:r>
          </a:p>
          <a:p>
            <a:pPr marL="273050" indent="-271463" algn="just" eaLnBrk="1" hangingPunct="1">
              <a:buClrTx/>
              <a:buSzPct val="70000"/>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400" dirty="0">
                <a:solidFill>
                  <a:srgbClr val="002060"/>
                </a:solidFill>
                <a:effectLst>
                  <a:outerShdw blurRad="38100" dist="38100" dir="2700000" algn="tl">
                    <a:srgbClr val="C0C0C0"/>
                  </a:outerShdw>
                </a:effectLst>
              </a:rPr>
              <a:t>	</a:t>
            </a:r>
            <a:r>
              <a:rPr lang="it-IT" sz="1400" dirty="0">
                <a:solidFill>
                  <a:srgbClr val="002060"/>
                </a:solidFill>
                <a:effectLst>
                  <a:outerShdw blurRad="38100" dist="38100" dir="2700000" algn="tl">
                    <a:srgbClr val="C0C0C0"/>
                  </a:outerShdw>
                </a:effectLst>
              </a:rPr>
              <a:t> Lotul olimpicilor români a inclus </a:t>
            </a:r>
            <a:r>
              <a:rPr lang="ro-RO" sz="1400" dirty="0">
                <a:solidFill>
                  <a:srgbClr val="002060"/>
                </a:solidFill>
                <a:effectLst>
                  <a:outerShdw blurRad="38100" dist="38100" dir="2700000" algn="tl">
                    <a:srgbClr val="C0C0C0"/>
                  </a:outerShdw>
                </a:effectLst>
              </a:rPr>
              <a:t>2</a:t>
            </a:r>
            <a:r>
              <a:rPr lang="it-IT" sz="1400" dirty="0">
                <a:solidFill>
                  <a:srgbClr val="002060"/>
                </a:solidFill>
                <a:effectLst>
                  <a:outerShdw blurRad="38100" dist="38100" dir="2700000" algn="tl">
                    <a:srgbClr val="C0C0C0"/>
                  </a:outerShdw>
                </a:effectLst>
              </a:rPr>
              <a:t> elevi, calificaţi ca urmare a rezultatelor obţinute la Olimpiada Naţională de Ştiinţe Şocio-Umane-Disciplina Filosofie, şi a susţinerii unui test de limbă</a:t>
            </a:r>
            <a:r>
              <a:rPr lang="ro-RO" sz="1400" dirty="0">
                <a:solidFill>
                  <a:srgbClr val="002060"/>
                </a:solidFill>
                <a:effectLst>
                  <a:outerShdw blurRad="38100" dist="38100" dir="2700000" algn="tl">
                    <a:srgbClr val="C0C0C0"/>
                  </a:outerShdw>
                </a:effectLst>
              </a:rPr>
              <a:t> străină:</a:t>
            </a:r>
          </a:p>
          <a:p>
            <a:pPr marL="271463" indent="-269875" algn="just" eaLnBrk="1" hangingPunct="1">
              <a:buClr>
                <a:srgbClr val="FF0000"/>
              </a:buClr>
              <a:buSzPct val="70000"/>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400" i="1" dirty="0">
                <a:solidFill>
                  <a:srgbClr val="FF0000"/>
                </a:solidFill>
              </a:rPr>
              <a:t>Lixandru Horia-Ștefan</a:t>
            </a:r>
            <a:r>
              <a:rPr lang="ro-RO" sz="1400" dirty="0">
                <a:solidFill>
                  <a:srgbClr val="FF0000"/>
                </a:solidFill>
              </a:rPr>
              <a:t>, elev la</a:t>
            </a:r>
            <a:r>
              <a:rPr lang="ro-RO" sz="1400" b="1" i="1" dirty="0">
                <a:solidFill>
                  <a:srgbClr val="FF0000"/>
                </a:solidFill>
              </a:rPr>
              <a:t> Colegiul Național „Gheorghe Lazăr”, București </a:t>
            </a:r>
            <a:r>
              <a:rPr lang="ro-RO" sz="1400" dirty="0">
                <a:solidFill>
                  <a:srgbClr val="FF0000"/>
                </a:solidFill>
              </a:rPr>
              <a:t>- premiul I în cadrul etapei naționale</a:t>
            </a:r>
            <a:r>
              <a:rPr lang="ro-RO" sz="1400" b="1" i="1" dirty="0">
                <a:solidFill>
                  <a:srgbClr val="FF0000"/>
                </a:solidFill>
              </a:rPr>
              <a:t> și mențiune la XXVII IPO</a:t>
            </a:r>
          </a:p>
          <a:p>
            <a:pPr marL="271463" indent="-269875" algn="just" eaLnBrk="1" hangingPunct="1">
              <a:buClr>
                <a:srgbClr val="FF0000"/>
              </a:buClr>
              <a:buSzPct val="70000"/>
              <a:buFont typeface="Wingdings" charset="2"/>
              <a:buChar char=""/>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1400" b="1" i="1" dirty="0">
                <a:solidFill>
                  <a:srgbClr val="FF0000"/>
                </a:solidFill>
              </a:rPr>
              <a:t>Popa Victor-Ioan, </a:t>
            </a:r>
            <a:r>
              <a:rPr lang="ro-RO" sz="1400" dirty="0">
                <a:solidFill>
                  <a:srgbClr val="FF0000"/>
                </a:solidFill>
              </a:rPr>
              <a:t>elev la  </a:t>
            </a:r>
            <a:r>
              <a:rPr lang="ro-RO" sz="1400" b="1" i="1" dirty="0">
                <a:solidFill>
                  <a:srgbClr val="FF0000"/>
                </a:solidFill>
              </a:rPr>
              <a:t>Colegiul Naţional „Sf. Sava”, București </a:t>
            </a:r>
            <a:r>
              <a:rPr lang="ro-RO" sz="1400" dirty="0">
                <a:solidFill>
                  <a:srgbClr val="FF0000"/>
                </a:solidFill>
              </a:rPr>
              <a:t>-</a:t>
            </a:r>
            <a:r>
              <a:rPr lang="ro-RO" sz="1400" b="1" i="1" dirty="0">
                <a:solidFill>
                  <a:srgbClr val="FF0000"/>
                </a:solidFill>
              </a:rPr>
              <a:t> </a:t>
            </a:r>
            <a:r>
              <a:rPr lang="ro-RO" sz="1400" dirty="0">
                <a:solidFill>
                  <a:srgbClr val="FF0000"/>
                </a:solidFill>
              </a:rPr>
              <a:t>premiul II în cadrul etapei naționale </a:t>
            </a:r>
            <a:r>
              <a:rPr lang="ro-RO" sz="1400" b="1" i="1" dirty="0">
                <a:solidFill>
                  <a:srgbClr val="FF0000"/>
                </a:solidFill>
              </a:rPr>
              <a:t>și mențiune la XXVII IPO</a:t>
            </a:r>
          </a:p>
          <a:p>
            <a:pPr marL="914400" lvl="2" indent="-180975" eaLnBrk="1" hangingPunct="1">
              <a:lnSpc>
                <a:spcPct val="60000"/>
              </a:lnSpc>
              <a:buClrTx/>
              <a:buSzPct val="60000"/>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en-US" sz="1400" b="1" i="1" dirty="0">
              <a:solidFill>
                <a:srgbClr val="FF0000"/>
              </a:solidFill>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91B353E-F4A0-4FBB-B5F0-EB08CE41C03C}"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34</a:t>
            </a:fld>
            <a:endParaRPr lang="en-US" sz="1400" b="1">
              <a:solidFill>
                <a:srgbClr val="FFFFFF"/>
              </a:solidFill>
            </a:endParaRPr>
          </a:p>
        </p:txBody>
      </p:sp>
      <p:sp>
        <p:nvSpPr>
          <p:cNvPr id="40963" name="Rectangle 2"/>
          <p:cNvSpPr>
            <a:spLocks noChangeArrowheads="1"/>
          </p:cNvSpPr>
          <p:nvPr/>
        </p:nvSpPr>
        <p:spPr bwMode="auto">
          <a:xfrm>
            <a:off x="755576" y="0"/>
            <a:ext cx="7620000" cy="7727373"/>
          </a:xfrm>
          <a:prstGeom prst="rect">
            <a:avLst/>
          </a:prstGeom>
          <a:noFill/>
          <a:ln w="9525">
            <a:noFill/>
            <a:round/>
            <a:headEnd/>
            <a:tailEnd/>
          </a:ln>
        </p:spPr>
        <p:txBody>
          <a:bodyPr lIns="90000" tIns="46800" rIns="90000" bIns="46800">
            <a:spAutoFit/>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b="1" dirty="0">
              <a:solidFill>
                <a:srgbClr val="002060"/>
              </a:solidFill>
            </a:endParaRPr>
          </a:p>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b="1" dirty="0">
              <a:solidFill>
                <a:srgbClr val="002060"/>
              </a:solidFill>
            </a:endParaRPr>
          </a:p>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800" b="1" dirty="0" smtClean="0">
                <a:solidFill>
                  <a:srgbClr val="002060"/>
                </a:solidFill>
              </a:rPr>
              <a:t>Aspecte legate de organizarea compartimentului Istorie si discipline socio-umane:</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CONSILIUL CONSULTATIV</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PROFESORII METODISTI</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RESPONSABILII DE CERC PEDAGOGIC</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COMISII (organizare si evaluare) CONCURSURI SI OLIMPIADE SCOLARE</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SITUATIA CDS-urilor</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COMISIA EVALUATORILOR LA EAMENE NATIONALE</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BAZA DE DATE A PROFESORILOR DE ISTORIE SI DISCIPLINE SOCIO-UMANE</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LISTA OPTIONALELOR</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FOTOGRAFII DE LA DIFERITE ACTIVITATI CU O SCURTA PREZENTARE</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o-RO" sz="2000" b="1" dirty="0" smtClean="0">
                <a:solidFill>
                  <a:srgbClr val="002060"/>
                </a:solidFill>
              </a:rPr>
              <a:t>ACTIVITATI METODICE IN CADRUL CERCURILOR PEDAGOGICE</a:t>
            </a: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sz="2000" b="1" dirty="0" smtClean="0">
              <a:solidFill>
                <a:srgbClr val="002060"/>
              </a:solidFill>
            </a:endParaRP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o-RO" sz="2800" b="1" dirty="0" smtClean="0">
              <a:solidFill>
                <a:srgbClr val="002060"/>
              </a:solidFill>
            </a:endParaRPr>
          </a:p>
          <a:p>
            <a:pPr marL="514350" indent="-514350" eaLnBrk="1" hangingPunct="1">
              <a:buClrTx/>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800" b="1" dirty="0">
              <a:solidFill>
                <a:srgbClr val="002060"/>
              </a:solidFill>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97A4BDB-F974-46E5-88C9-DC0432CFA00B}"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35</a:t>
            </a:fld>
            <a:endParaRPr lang="en-US" sz="1400" b="1">
              <a:solidFill>
                <a:srgbClr val="FFFFFF"/>
              </a:solidFill>
            </a:endParaRPr>
          </a:p>
        </p:txBody>
      </p:sp>
      <p:sp>
        <p:nvSpPr>
          <p:cNvPr id="37890" name="Rectangle 2"/>
          <p:cNvSpPr>
            <a:spLocks noChangeArrowheads="1"/>
          </p:cNvSpPr>
          <p:nvPr/>
        </p:nvSpPr>
        <p:spPr bwMode="auto">
          <a:xfrm>
            <a:off x="685800" y="609600"/>
            <a:ext cx="7772400" cy="5229225"/>
          </a:xfrm>
          <a:prstGeom prst="rect">
            <a:avLst/>
          </a:prstGeom>
          <a:noFill/>
          <a:ln w="9525" cap="flat">
            <a:noFill/>
            <a:round/>
            <a:headEnd/>
            <a:tailEnd/>
          </a:ln>
          <a:effectLst/>
        </p:spPr>
        <p:txBody>
          <a:bodyPr lIns="90000" tIns="46800" rIns="90000" bIns="46800">
            <a:spAutoFit/>
          </a:bodyPr>
          <a:lstStyle/>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800" dirty="0">
                <a:solidFill>
                  <a:srgbClr val="002060"/>
                </a:solidFill>
                <a:effectLst>
                  <a:outerShdw blurRad="38100" dist="38100" dir="2700000" algn="tl">
                    <a:srgbClr val="C0C0C0"/>
                  </a:outerShdw>
                </a:effectLst>
              </a:rPr>
              <a:t>Concursuri şcolare la ştiinţele </a:t>
            </a:r>
            <a:br>
              <a:rPr lang="ro-RO" sz="2800" dirty="0">
                <a:solidFill>
                  <a:srgbClr val="002060"/>
                </a:solidFill>
                <a:effectLst>
                  <a:outerShdw blurRad="38100" dist="38100" dir="2700000" algn="tl">
                    <a:srgbClr val="C0C0C0"/>
                  </a:outerShdw>
                </a:effectLst>
              </a:rPr>
            </a:br>
            <a:r>
              <a:rPr lang="ro-RO" sz="2800" dirty="0">
                <a:solidFill>
                  <a:srgbClr val="002060"/>
                </a:solidFill>
                <a:effectLst>
                  <a:outerShdw blurRad="38100" dist="38100" dir="2700000" algn="tl">
                    <a:srgbClr val="C0C0C0"/>
                  </a:outerShdw>
                </a:effectLst>
              </a:rPr>
              <a:t>socio-umane şi istorie</a:t>
            </a: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28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600" b="1" dirty="0">
                <a:solidFill>
                  <a:srgbClr val="002060"/>
                </a:solidFill>
                <a:effectLst>
                  <a:outerShdw blurRad="38100" dist="38100" dir="2700000" algn="tl">
                    <a:srgbClr val="C0C0C0"/>
                  </a:outerShdw>
                </a:effectLst>
              </a:rPr>
              <a:t>Aprecieri privind concursurile</a:t>
            </a: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600" b="1" dirty="0">
                <a:solidFill>
                  <a:srgbClr val="002060"/>
                </a:solidFill>
                <a:effectLst>
                  <a:outerShdw blurRad="38100" dist="38100" dir="2700000" algn="tl">
                    <a:srgbClr val="C0C0C0"/>
                  </a:outerShdw>
                </a:effectLst>
              </a:rPr>
              <a:t> naţionale desfăşurate</a:t>
            </a: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600" b="1" dirty="0">
                <a:solidFill>
                  <a:srgbClr val="002060"/>
                </a:solidFill>
                <a:effectLst>
                  <a:outerShdw blurRad="38100" dist="38100" dir="2700000" algn="tl">
                    <a:srgbClr val="C0C0C0"/>
                  </a:outerShdw>
                </a:effectLst>
              </a:rPr>
              <a:t>în anul şcolar  2019-2020</a:t>
            </a: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187104D-ABB1-4DC5-BCF3-60FE031F9F4F}"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36</a:t>
            </a:fld>
            <a:endParaRPr lang="en-US" sz="1400" b="1">
              <a:solidFill>
                <a:srgbClr val="FFFFFF"/>
              </a:solidFill>
            </a:endParaRPr>
          </a:p>
        </p:txBody>
      </p:sp>
      <p:sp>
        <p:nvSpPr>
          <p:cNvPr id="47106" name="Text Box 2"/>
          <p:cNvSpPr txBox="1">
            <a:spLocks noChangeArrowheads="1"/>
          </p:cNvSpPr>
          <p:nvPr/>
        </p:nvSpPr>
        <p:spPr bwMode="auto">
          <a:xfrm>
            <a:off x="0" y="274638"/>
            <a:ext cx="8229600" cy="1143000"/>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3200" dirty="0">
                <a:solidFill>
                  <a:srgbClr val="00B0F0"/>
                </a:solidFill>
                <a:effectLst>
                  <a:outerShdw blurRad="38100" dist="38100" dir="2700000" algn="tl">
                    <a:srgbClr val="C0C0C0"/>
                  </a:outerShdw>
                </a:effectLst>
                <a:latin typeface="Nueva Std Cond" pitchFamily="32" charset="0"/>
              </a:rPr>
              <a:t>         </a:t>
            </a:r>
            <a:r>
              <a:rPr lang="ro-RO" sz="3200" dirty="0">
                <a:solidFill>
                  <a:srgbClr val="00B0F0"/>
                </a:solidFill>
                <a:effectLst>
                  <a:outerShdw blurRad="38100" dist="38100" dir="2700000" algn="tl">
                    <a:srgbClr val="C0C0C0"/>
                  </a:outerShdw>
                </a:effectLst>
                <a:latin typeface="Nueva Std Cond" pitchFamily="32" charset="0"/>
              </a:rPr>
              <a:t>     </a:t>
            </a:r>
            <a:r>
              <a:rPr lang="en-US" sz="3200" dirty="0">
                <a:solidFill>
                  <a:srgbClr val="00B0F0"/>
                </a:solidFill>
                <a:effectLst>
                  <a:outerShdw blurRad="38100" dist="38100" dir="2700000" algn="tl">
                    <a:srgbClr val="C0C0C0"/>
                  </a:outerShdw>
                </a:effectLst>
                <a:latin typeface="Nueva Std Cond" pitchFamily="32" charset="0"/>
              </a:rPr>
              <a:t> </a:t>
            </a:r>
            <a:endParaRPr lang="ro-RO" sz="2400" dirty="0">
              <a:solidFill>
                <a:srgbClr val="00B0F0"/>
              </a:solidFill>
              <a:effectLst>
                <a:outerShdw blurRad="38100" dist="38100" dir="2700000" algn="tl">
                  <a:srgbClr val="C0C0C0"/>
                </a:outerShdw>
              </a:effectLst>
              <a:latin typeface="Nueva Std Cond" pitchFamily="32" charset="0"/>
            </a:endParaRPr>
          </a:p>
        </p:txBody>
      </p:sp>
      <p:sp>
        <p:nvSpPr>
          <p:cNvPr id="47107" name="Text Box 3"/>
          <p:cNvSpPr txBox="1">
            <a:spLocks noChangeArrowheads="1"/>
          </p:cNvSpPr>
          <p:nvPr/>
        </p:nvSpPr>
        <p:spPr bwMode="auto">
          <a:xfrm>
            <a:off x="971600" y="188640"/>
            <a:ext cx="7776864" cy="6192688"/>
          </a:xfrm>
          <a:prstGeom prst="rect">
            <a:avLst/>
          </a:prstGeom>
          <a:noFill/>
          <a:ln w="9525" cap="flat">
            <a:noFill/>
            <a:round/>
            <a:headEnd/>
            <a:tailEnd/>
          </a:ln>
          <a:effectLst/>
        </p:spPr>
        <p:txBody>
          <a:bodyPr/>
          <a:lstStyle/>
          <a:p>
            <a:pPr marL="273050" indent="-271463" algn="ctr" eaLnBrk="1" hangingPunct="1">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endParaRPr lang="ro-RO" sz="2400" dirty="0">
              <a:solidFill>
                <a:srgbClr val="000000"/>
              </a:solidFill>
              <a:effectLst>
                <a:outerShdw blurRad="38100" dist="38100" dir="2700000" algn="tl">
                  <a:srgbClr val="C0C0C0"/>
                </a:outerShdw>
              </a:effectLst>
              <a:latin typeface="Century Schoolbook" pitchFamily="16" charset="0"/>
            </a:endParaRPr>
          </a:p>
          <a:p>
            <a:pPr marL="273050" indent="-271463" algn="ctr" eaLnBrk="1" hangingPunct="1">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6000" b="1" dirty="0">
                <a:solidFill>
                  <a:srgbClr val="00B0F0"/>
                </a:solidFill>
                <a:effectLst>
                  <a:outerShdw blurRad="38100" dist="38100" dir="2700000" algn="tl">
                    <a:srgbClr val="C0C0C0"/>
                  </a:outerShdw>
                </a:effectLst>
                <a:latin typeface="Nueva Std Cond" pitchFamily="32" charset="0"/>
              </a:rPr>
              <a:t>SUCCES </a:t>
            </a:r>
            <a:r>
              <a:rPr lang="en-US" sz="6000" b="1" dirty="0">
                <a:solidFill>
                  <a:srgbClr val="00B0F0"/>
                </a:solidFill>
                <a:effectLst>
                  <a:outerShdw blurRad="38100" dist="38100" dir="2700000" algn="tl">
                    <a:srgbClr val="C0C0C0"/>
                  </a:outerShdw>
                </a:effectLst>
                <a:latin typeface="Nueva Std Cond" pitchFamily="32" charset="0"/>
              </a:rPr>
              <a:t> </a:t>
            </a:r>
            <a:r>
              <a:rPr lang="ro-RO" sz="6000" b="1" dirty="0">
                <a:solidFill>
                  <a:srgbClr val="00B0F0"/>
                </a:solidFill>
                <a:effectLst>
                  <a:outerShdw blurRad="38100" dist="38100" dir="2700000" algn="tl">
                    <a:srgbClr val="C0C0C0"/>
                  </a:outerShdw>
                </a:effectLst>
                <a:latin typeface="Nueva Std Cond" pitchFamily="32" charset="0"/>
              </a:rPr>
              <a:t>ÎN </a:t>
            </a:r>
            <a:r>
              <a:rPr lang="en-US" sz="6000" b="1" dirty="0">
                <a:solidFill>
                  <a:srgbClr val="00B0F0"/>
                </a:solidFill>
                <a:effectLst>
                  <a:outerShdw blurRad="38100" dist="38100" dir="2700000" algn="tl">
                    <a:srgbClr val="C0C0C0"/>
                  </a:outerShdw>
                </a:effectLst>
                <a:latin typeface="Nueva Std Cond" pitchFamily="32" charset="0"/>
              </a:rPr>
              <a:t> </a:t>
            </a:r>
            <a:r>
              <a:rPr lang="ro-RO" sz="6000" b="1" dirty="0" smtClean="0">
                <a:solidFill>
                  <a:srgbClr val="00B0F0"/>
                </a:solidFill>
                <a:effectLst>
                  <a:outerShdw blurRad="38100" dist="38100" dir="2700000" algn="tl">
                    <a:srgbClr val="C0C0C0"/>
                  </a:outerShdw>
                </a:effectLst>
                <a:latin typeface="Nueva Std Cond" pitchFamily="32" charset="0"/>
              </a:rPr>
              <a:t>NOUL </a:t>
            </a:r>
            <a:r>
              <a:rPr lang="en-US" sz="6000" b="1" dirty="0" smtClean="0">
                <a:solidFill>
                  <a:srgbClr val="00B0F0"/>
                </a:solidFill>
                <a:effectLst>
                  <a:outerShdw blurRad="38100" dist="38100" dir="2700000" algn="tl">
                    <a:srgbClr val="C0C0C0"/>
                  </a:outerShdw>
                </a:effectLst>
                <a:latin typeface="Nueva Std Cond" pitchFamily="32" charset="0"/>
              </a:rPr>
              <a:t> </a:t>
            </a:r>
            <a:r>
              <a:rPr lang="ro-RO" sz="6000" b="1" dirty="0">
                <a:solidFill>
                  <a:srgbClr val="00B0F0"/>
                </a:solidFill>
                <a:effectLst>
                  <a:outerShdw blurRad="38100" dist="38100" dir="2700000" algn="tl">
                    <a:srgbClr val="C0C0C0"/>
                  </a:outerShdw>
                </a:effectLst>
                <a:latin typeface="Nueva Std Cond" pitchFamily="32" charset="0"/>
              </a:rPr>
              <a:t>AN </a:t>
            </a:r>
            <a:r>
              <a:rPr lang="ro-RO" sz="6000" b="1" dirty="0" smtClean="0">
                <a:solidFill>
                  <a:srgbClr val="00B0F0"/>
                </a:solidFill>
                <a:effectLst>
                  <a:outerShdw blurRad="38100" dist="38100" dir="2700000" algn="tl">
                    <a:srgbClr val="C0C0C0"/>
                  </a:outerShdw>
                </a:effectLst>
                <a:latin typeface="Nueva Std Cond" pitchFamily="32" charset="0"/>
              </a:rPr>
              <a:t>ȘCOLAR, SANATATE, PUTERE DE MUNCA SI INTELEGERE </a:t>
            </a:r>
            <a:r>
              <a:rPr lang="ro-RO" sz="6000" b="1" dirty="0">
                <a:solidFill>
                  <a:srgbClr val="00B0F0"/>
                </a:solidFill>
                <a:effectLst>
                  <a:outerShdw blurRad="38100" dist="38100" dir="2700000" algn="tl">
                    <a:srgbClr val="C0C0C0"/>
                  </a:outerShdw>
                </a:effectLst>
                <a:latin typeface="Nueva Std Cond" pitchFamily="32" charset="0"/>
              </a:rPr>
              <a:t>!</a:t>
            </a:r>
          </a:p>
          <a:p>
            <a:pPr marL="273050" indent="-271463" algn="ctr" eaLnBrk="1" hangingPunct="1">
              <a:spcBef>
                <a:spcPts val="6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ro-RO" sz="6000" b="1" dirty="0">
                <a:solidFill>
                  <a:srgbClr val="00B050"/>
                </a:solidFill>
                <a:effectLst>
                  <a:outerShdw blurRad="38100" dist="38100" dir="2700000" algn="tl">
                    <a:srgbClr val="C0C0C0"/>
                  </a:outerShdw>
                </a:effectLst>
                <a:latin typeface="Nueva Std Cond" pitchFamily="32" charset="0"/>
              </a:rPr>
              <a:t>					</a:t>
            </a:r>
            <a:r>
              <a:rPr lang="ro-RO" sz="5400" b="1" dirty="0">
                <a:solidFill>
                  <a:srgbClr val="002060"/>
                </a:solidFill>
                <a:effectLst>
                  <a:outerShdw blurRad="38100" dist="38100" dir="2700000" algn="tl">
                    <a:srgbClr val="C0C0C0"/>
                  </a:outerShdw>
                </a:effectLst>
                <a:latin typeface="Nueva Std Cond" pitchFamily="32" charset="0"/>
              </a:rPr>
              <a:t>	</a:t>
            </a:r>
          </a:p>
        </p:txBody>
      </p:sp>
      <p:pic>
        <p:nvPicPr>
          <p:cNvPr id="41989" name="Picture 4"/>
          <p:cNvPicPr>
            <a:picLocks noChangeAspect="1" noChangeArrowheads="1"/>
          </p:cNvPicPr>
          <p:nvPr/>
        </p:nvPicPr>
        <p:blipFill>
          <a:blip r:embed="rId3" cstate="print"/>
          <a:srcRect/>
          <a:stretch>
            <a:fillRect/>
          </a:stretch>
        </p:blipFill>
        <p:spPr bwMode="auto">
          <a:xfrm>
            <a:off x="0" y="3933056"/>
            <a:ext cx="1295400" cy="1219200"/>
          </a:xfrm>
          <a:prstGeom prst="rect">
            <a:avLst/>
          </a:prstGeom>
          <a:noFill/>
          <a:ln w="9525">
            <a:noFill/>
            <a:round/>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Effect">
                      <p:stCondLst>
                        <p:cond delay="indefinite"/>
                      </p:stCondLst>
                      <p:childTnLst>
                        <p:par>
                          <p:cTn id="4" fill="hold" nodeType="clickEffect">
                            <p:stCondLst>
                              <p:cond delay="0"/>
                            </p:stCondLst>
                            <p:childTnLst>
                              <p:par>
                                <p:cTn id="5" presetID="1" presetClass="entr" fill="hold" nodeType="afterEffect">
                                  <p:stCondLst>
                                    <p:cond delay="0"/>
                                  </p:stCondLst>
                                  <p:childTnLst>
                                    <p:set>
                                      <p:cBhvr additive="repl">
                                        <p:cTn id="6" dur="1" fill="hold">
                                          <p:stCondLst>
                                            <p:cond delay="499"/>
                                          </p:stCondLst>
                                        </p:cTn>
                                        <p:tgtEl>
                                          <p:spTgt spid="47106"/>
                                        </p:tgtEl>
                                        <p:attrNameLst>
                                          <p:attrName>style.visibility</p:attrName>
                                        </p:attrNameLst>
                                      </p:cBhvr>
                                      <p:to>
                                        <p:strVal val="visible"/>
                                      </p:to>
                                    </p:set>
                                  </p:childTnLst>
                                </p:cTn>
                              </p:par>
                            </p:childTnLst>
                          </p:cTn>
                        </p:par>
                      </p:childTnLst>
                    </p:cTn>
                  </p:par>
                  <p:par>
                    <p:cTn id="7" fill="hold" nodeType="clickEffect">
                      <p:stCondLst>
                        <p:cond delay="indefinite"/>
                      </p:stCondLst>
                      <p:childTnLst>
                        <p:par>
                          <p:cTn id="8" fill="hold" nodeType="clickEffect">
                            <p:stCondLst>
                              <p:cond delay="0"/>
                            </p:stCondLst>
                            <p:childTnLst>
                              <p:par>
                                <p:cTn id="9" presetID="1" presetClass="entr" fill="hold" nodeType="clickEffect">
                                  <p:stCondLst>
                                    <p:cond delay="0"/>
                                  </p:stCondLst>
                                  <p:childTnLst>
                                    <p:set>
                                      <p:cBhvr additive="repl">
                                        <p:cTn id="10" dur="1" fill="hold">
                                          <p:stCondLst>
                                            <p:cond delay="499"/>
                                          </p:stCondLst>
                                        </p:cTn>
                                        <p:tgtEl>
                                          <p:spTgt spid="47107">
                                            <p:txEl>
                                              <p:pRg st="1" end="1"/>
                                            </p:txEl>
                                          </p:spTgt>
                                        </p:tgtEl>
                                        <p:attrNameLst>
                                          <p:attrName>style.visibility</p:attrName>
                                        </p:attrNameLst>
                                      </p:cBhvr>
                                      <p:to>
                                        <p:strVal val="visible"/>
                                      </p:to>
                                    </p:set>
                                  </p:childTnLst>
                                </p:cTn>
                              </p:par>
                            </p:childTnLst>
                          </p:cTn>
                        </p:par>
                      </p:childTnLst>
                    </p:cTn>
                  </p:par>
                  <p:par>
                    <p:cTn id="11" fill="hold" nodeType="clickEffect">
                      <p:stCondLst>
                        <p:cond delay="indefinite"/>
                      </p:stCondLst>
                      <p:childTnLst>
                        <p:par>
                          <p:cTn id="12" fill="hold" nodeType="clickEffect">
                            <p:stCondLst>
                              <p:cond delay="0"/>
                            </p:stCondLst>
                            <p:childTnLst>
                              <p:par>
                                <p:cTn id="13" presetID="1" presetClass="entr" fill="hold" nodeType="clickEffect">
                                  <p:stCondLst>
                                    <p:cond delay="0"/>
                                  </p:stCondLst>
                                  <p:childTnLst>
                                    <p:set>
                                      <p:cBhvr additive="repl">
                                        <p:cTn id="14" dur="1" fill="hold">
                                          <p:stCondLst>
                                            <p:cond delay="499"/>
                                          </p:stCondLst>
                                        </p:cTn>
                                        <p:tgtEl>
                                          <p:spTgt spid="471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97A4BDB-F974-46E5-88C9-DC0432CFA00B}"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4</a:t>
            </a:fld>
            <a:endParaRPr lang="en-US" sz="1400" b="1">
              <a:solidFill>
                <a:srgbClr val="FFFFFF"/>
              </a:solidFill>
            </a:endParaRPr>
          </a:p>
        </p:txBody>
      </p:sp>
      <p:sp>
        <p:nvSpPr>
          <p:cNvPr id="37890" name="Rectangle 2"/>
          <p:cNvSpPr>
            <a:spLocks noChangeArrowheads="1"/>
          </p:cNvSpPr>
          <p:nvPr/>
        </p:nvSpPr>
        <p:spPr bwMode="auto">
          <a:xfrm>
            <a:off x="685800" y="609600"/>
            <a:ext cx="7772400" cy="7278019"/>
          </a:xfrm>
          <a:prstGeom prst="rect">
            <a:avLst/>
          </a:prstGeom>
          <a:noFill/>
          <a:ln w="9525" cap="flat">
            <a:noFill/>
            <a:round/>
            <a:headEnd/>
            <a:tailEnd/>
          </a:ln>
          <a:effectLst/>
        </p:spPr>
        <p:txBody>
          <a:bodyPr lIns="90000" tIns="46800" rIns="90000" bIns="46800">
            <a:spAutoFit/>
          </a:bodyPr>
          <a:lstStyle/>
          <a:p>
            <a:pPr marL="273050" indent="-271463" algn="ctr"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600" b="1" dirty="0" smtClean="0">
                <a:solidFill>
                  <a:srgbClr val="002060"/>
                </a:solidFill>
                <a:effectLst>
                  <a:outerShdw blurRad="38100" dist="38100" dir="2700000" algn="tl">
                    <a:srgbClr val="C0C0C0"/>
                  </a:outerShdw>
                </a:effectLst>
              </a:rPr>
              <a:t>Examenul de titularizare:</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smtClean="0">
                <a:solidFill>
                  <a:srgbClr val="002060"/>
                </a:solidFill>
              </a:rPr>
              <a:t>Cultura civica  - 8 au susţinut examenul</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smtClean="0">
                <a:solidFill>
                  <a:srgbClr val="002060"/>
                </a:solidFill>
              </a:rPr>
              <a:t>                         - 7 cu note peste 7</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smtClean="0">
                <a:solidFill>
                  <a:srgbClr val="002060"/>
                </a:solidFill>
              </a:rPr>
              <a:t>	</a:t>
            </a:r>
            <a:r>
              <a:rPr lang="ro-RO" sz="2000" b="1" dirty="0" smtClean="0">
                <a:solidFill>
                  <a:srgbClr val="002060"/>
                </a:solidFill>
              </a:rPr>
              <a:t>		- Ungureanu Monica 9,50</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smtClean="0">
                <a:solidFill>
                  <a:srgbClr val="002060"/>
                </a:solidFill>
              </a:rPr>
              <a:t>Istorie – 21 au susţinut examenul</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smtClean="0">
                <a:solidFill>
                  <a:srgbClr val="002060"/>
                </a:solidFill>
              </a:rPr>
              <a:t> </a:t>
            </a:r>
            <a:r>
              <a:rPr lang="ro-RO" sz="2000" b="1" dirty="0" smtClean="0">
                <a:solidFill>
                  <a:srgbClr val="002060"/>
                </a:solidFill>
              </a:rPr>
              <a:t>           - 5 candidaţi au obţinut notă peste 7</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smtClean="0">
                <a:solidFill>
                  <a:srgbClr val="002060"/>
                </a:solidFill>
              </a:rPr>
              <a:t>	 </a:t>
            </a:r>
            <a:r>
              <a:rPr lang="ro-RO" sz="2000" b="1" dirty="0" smtClean="0">
                <a:solidFill>
                  <a:srgbClr val="002060"/>
                </a:solidFill>
              </a:rPr>
              <a:t>        - Kolozsvari Szilard 8,95</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smtClean="0">
                <a:solidFill>
                  <a:srgbClr val="002060"/>
                </a:solidFill>
              </a:rPr>
              <a:t>Economie – Ed. antreprenorială 3 au susţinut examenul, toţi au obţinut note sub 7</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2000" b="1" dirty="0" smtClean="0">
                <a:solidFill>
                  <a:srgbClr val="002060"/>
                </a:solidFill>
              </a:rPr>
              <a:t>Psihologie, absolvenţi de ştiinţe sociale 2 candidaţi, o notă de 8,25.</a:t>
            </a:r>
            <a:r>
              <a:rPr lang="ro-RO" sz="2000" b="1" dirty="0" smtClean="0">
                <a:solidFill>
                  <a:srgbClr val="002060"/>
                </a:solidFill>
              </a:rPr>
              <a:t>  </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200" b="1" dirty="0" smtClean="0">
                <a:solidFill>
                  <a:srgbClr val="002060"/>
                </a:solidFill>
              </a:rPr>
              <a:t> </a:t>
            </a:r>
            <a:r>
              <a:rPr lang="ro-RO" sz="3200" b="1" dirty="0" smtClean="0">
                <a:solidFill>
                  <a:srgbClr val="002060"/>
                </a:solidFill>
              </a:rPr>
              <a:t>                       </a:t>
            </a:r>
            <a:endParaRPr lang="ro-RO" sz="3200" b="1" dirty="0">
              <a:solidFill>
                <a:srgbClr val="002060"/>
              </a:solidFill>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97A4BDB-F974-46E5-88C9-DC0432CFA00B}"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en-US" sz="1400" b="1">
              <a:solidFill>
                <a:srgbClr val="FFFFFF"/>
              </a:solidFill>
            </a:endParaRPr>
          </a:p>
        </p:txBody>
      </p:sp>
      <p:sp>
        <p:nvSpPr>
          <p:cNvPr id="37890" name="Rectangle 2"/>
          <p:cNvSpPr>
            <a:spLocks noChangeArrowheads="1"/>
          </p:cNvSpPr>
          <p:nvPr/>
        </p:nvSpPr>
        <p:spPr bwMode="auto">
          <a:xfrm>
            <a:off x="685800" y="609600"/>
            <a:ext cx="7772400" cy="5616026"/>
          </a:xfrm>
          <a:prstGeom prst="rect">
            <a:avLst/>
          </a:prstGeom>
          <a:noFill/>
          <a:ln w="9525" cap="flat">
            <a:noFill/>
            <a:round/>
            <a:headEnd/>
            <a:tailEnd/>
          </a:ln>
          <a:effectLst/>
        </p:spPr>
        <p:txBody>
          <a:bodyPr lIns="90000" tIns="46800" rIns="90000" bIns="46800">
            <a:spAutoFit/>
          </a:bodyPr>
          <a:lstStyle/>
          <a:p>
            <a:pPr marL="273050" indent="-271463" algn="ctr"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600" b="1" dirty="0" smtClean="0">
                <a:solidFill>
                  <a:srgbClr val="002060"/>
                </a:solidFill>
                <a:effectLst>
                  <a:outerShdw blurRad="38100" dist="38100" dir="2700000" algn="tl">
                    <a:srgbClr val="C0C0C0"/>
                  </a:outerShdw>
                </a:effectLst>
              </a:rPr>
              <a:t>Examenul de definitivat:</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200" b="1" dirty="0" smtClean="0">
                <a:solidFill>
                  <a:srgbClr val="002060"/>
                </a:solidFill>
              </a:rPr>
              <a:t>Înscrişi:</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200" b="1" dirty="0" smtClean="0">
                <a:solidFill>
                  <a:srgbClr val="002060"/>
                </a:solidFill>
              </a:rPr>
              <a:t>Cultură civică: 3, toţi promovaţi</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200" b="1" dirty="0" smtClean="0">
                <a:solidFill>
                  <a:srgbClr val="002060"/>
                </a:solidFill>
              </a:rPr>
              <a:t>Istorie: 5, toţi promovaţi</a:t>
            </a: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200" b="1" dirty="0" smtClean="0">
                <a:solidFill>
                  <a:srgbClr val="002060"/>
                </a:solidFill>
              </a:rPr>
              <a:t>Economie şi ed. antreprenorială: 1 persoană: nota examen: 6,74                        </a:t>
            </a:r>
            <a:endParaRPr lang="ro-RO" sz="3200" b="1" dirty="0">
              <a:solidFill>
                <a:srgbClr val="002060"/>
              </a:solidFill>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97A4BDB-F974-46E5-88C9-DC0432CFA00B}"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6</a:t>
            </a:fld>
            <a:endParaRPr lang="en-US" sz="1400" b="1">
              <a:solidFill>
                <a:srgbClr val="FFFFFF"/>
              </a:solidFill>
            </a:endParaRPr>
          </a:p>
        </p:txBody>
      </p:sp>
      <p:sp>
        <p:nvSpPr>
          <p:cNvPr id="37890" name="Rectangle 2"/>
          <p:cNvSpPr>
            <a:spLocks noChangeArrowheads="1"/>
          </p:cNvSpPr>
          <p:nvPr/>
        </p:nvSpPr>
        <p:spPr bwMode="auto">
          <a:xfrm>
            <a:off x="685800" y="609600"/>
            <a:ext cx="7772400" cy="4323364"/>
          </a:xfrm>
          <a:prstGeom prst="rect">
            <a:avLst/>
          </a:prstGeom>
          <a:noFill/>
          <a:ln w="9525" cap="flat">
            <a:noFill/>
            <a:round/>
            <a:headEnd/>
            <a:tailEnd/>
          </a:ln>
          <a:effectLst/>
        </p:spPr>
        <p:txBody>
          <a:bodyPr wrap="square" lIns="90000" tIns="46800" rIns="90000" bIns="46800">
            <a:spAutoFit/>
          </a:bodyPr>
          <a:lstStyle/>
          <a:p>
            <a:pPr marL="273050" indent="-271463" algn="ctr"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600" b="1" dirty="0" smtClean="0">
                <a:solidFill>
                  <a:srgbClr val="002060"/>
                </a:solidFill>
                <a:effectLst>
                  <a:outerShdw blurRad="38100" dist="38100" dir="2700000" algn="tl">
                    <a:srgbClr val="C0C0C0"/>
                  </a:outerShdw>
                </a:effectLst>
              </a:rPr>
              <a:t>Examenul de bacalaureat iunie-iulie 2019</a:t>
            </a:r>
          </a:p>
          <a:p>
            <a:pPr marL="273050" indent="-271463" algn="ctr"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smtClean="0">
              <a:solidFill>
                <a:srgbClr val="002060"/>
              </a:solidFill>
              <a:effectLst>
                <a:outerShdw blurRad="38100" dist="38100" dir="2700000" algn="tl">
                  <a:srgbClr val="C0C0C0"/>
                </a:outerShdw>
              </a:effectLst>
            </a:endParaRP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200" b="1" dirty="0">
              <a:solidFill>
                <a:srgbClr val="002060"/>
              </a:solidFill>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p:txBody>
      </p:sp>
      <p:pic>
        <p:nvPicPr>
          <p:cNvPr id="5" name="Picture 4" descr="Baca1.bmp"/>
          <p:cNvPicPr>
            <a:picLocks noChangeAspect="1"/>
          </p:cNvPicPr>
          <p:nvPr/>
        </p:nvPicPr>
        <p:blipFill>
          <a:blip r:embed="rId3" cstate="print"/>
          <a:stretch>
            <a:fillRect/>
          </a:stretch>
        </p:blipFill>
        <p:spPr>
          <a:xfrm>
            <a:off x="0" y="2564904"/>
            <a:ext cx="9144000" cy="2733946"/>
          </a:xfrm>
          <a:prstGeom prst="rect">
            <a:avLst/>
          </a:prstGeom>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97A4BDB-F974-46E5-88C9-DC0432CFA00B}"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7</a:t>
            </a:fld>
            <a:endParaRPr lang="en-US" sz="1400" b="1">
              <a:solidFill>
                <a:srgbClr val="FFFFFF"/>
              </a:solidFill>
            </a:endParaRPr>
          </a:p>
        </p:txBody>
      </p:sp>
      <p:sp>
        <p:nvSpPr>
          <p:cNvPr id="37890" name="Rectangle 2"/>
          <p:cNvSpPr>
            <a:spLocks noChangeArrowheads="1"/>
          </p:cNvSpPr>
          <p:nvPr/>
        </p:nvSpPr>
        <p:spPr bwMode="auto">
          <a:xfrm>
            <a:off x="685800" y="609600"/>
            <a:ext cx="7772400" cy="4323364"/>
          </a:xfrm>
          <a:prstGeom prst="rect">
            <a:avLst/>
          </a:prstGeom>
          <a:noFill/>
          <a:ln w="9525" cap="flat">
            <a:noFill/>
            <a:round/>
            <a:headEnd/>
            <a:tailEnd/>
          </a:ln>
          <a:effectLst/>
        </p:spPr>
        <p:txBody>
          <a:bodyPr wrap="square" lIns="90000" tIns="46800" rIns="90000" bIns="46800">
            <a:spAutoFit/>
          </a:bodyPr>
          <a:lstStyle/>
          <a:p>
            <a:pPr marL="273050" indent="-271463" algn="ctr"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r>
              <a:rPr lang="ro-RO" sz="3600" b="1" dirty="0" smtClean="0">
                <a:solidFill>
                  <a:srgbClr val="002060"/>
                </a:solidFill>
                <a:effectLst>
                  <a:outerShdw blurRad="38100" dist="38100" dir="2700000" algn="tl">
                    <a:srgbClr val="C0C0C0"/>
                  </a:outerShdw>
                </a:effectLst>
              </a:rPr>
              <a:t>Examenul de bacalaureat august-septembrie 2019</a:t>
            </a:r>
          </a:p>
          <a:p>
            <a:pPr marL="273050" indent="-271463" algn="ctr"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smtClean="0">
              <a:solidFill>
                <a:srgbClr val="002060"/>
              </a:solidFill>
              <a:effectLst>
                <a:outerShdw blurRad="38100" dist="38100" dir="2700000" algn="tl">
                  <a:srgbClr val="C0C0C0"/>
                </a:outerShdw>
              </a:effectLst>
            </a:endParaRPr>
          </a:p>
          <a:p>
            <a:pPr marL="273050" indent="-271463" algn="just" eaLnBrk="1" hangingPunct="1">
              <a:lnSpc>
                <a:spcPct val="15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200" b="1" dirty="0">
              <a:solidFill>
                <a:srgbClr val="002060"/>
              </a:solidFill>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a:p>
            <a:pPr marL="273050" indent="-271463" algn="ctr" eaLnBrk="1" hangingPunct="1">
              <a:lnSpc>
                <a:spcPct val="60000"/>
              </a:lnSpc>
              <a:buClrTx/>
              <a:buFontTx/>
              <a:buNone/>
              <a:tabLst>
                <a:tab pos="273050" algn="l"/>
                <a:tab pos="1187450" algn="l"/>
                <a:tab pos="2101850" algn="l"/>
                <a:tab pos="3016250" algn="l"/>
                <a:tab pos="3930650" algn="l"/>
                <a:tab pos="4845050" algn="l"/>
                <a:tab pos="5759450" algn="l"/>
                <a:tab pos="6673850" algn="l"/>
                <a:tab pos="7588250" algn="l"/>
                <a:tab pos="8502650" algn="l"/>
                <a:tab pos="9417050" algn="l"/>
                <a:tab pos="10331450" algn="l"/>
              </a:tabLst>
              <a:defRPr/>
            </a:pPr>
            <a:endParaRPr lang="ro-RO" sz="3600" b="1" dirty="0">
              <a:solidFill>
                <a:srgbClr val="002060"/>
              </a:solidFill>
              <a:effectLst>
                <a:outerShdw blurRad="38100" dist="38100" dir="2700000" algn="tl">
                  <a:srgbClr val="C0C0C0"/>
                </a:outerShdw>
              </a:effectLst>
            </a:endParaRPr>
          </a:p>
        </p:txBody>
      </p:sp>
      <p:pic>
        <p:nvPicPr>
          <p:cNvPr id="6" name="Picture 5" descr="Bac2.bmp"/>
          <p:cNvPicPr>
            <a:picLocks noChangeAspect="1"/>
          </p:cNvPicPr>
          <p:nvPr/>
        </p:nvPicPr>
        <p:blipFill>
          <a:blip r:embed="rId3" cstate="print"/>
          <a:stretch>
            <a:fillRect/>
          </a:stretch>
        </p:blipFill>
        <p:spPr>
          <a:xfrm>
            <a:off x="0" y="2564904"/>
            <a:ext cx="9144000" cy="2615113"/>
          </a:xfrm>
          <a:prstGeom prst="rect">
            <a:avLst/>
          </a:prstGeom>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457200" y="274638"/>
            <a:ext cx="7467600" cy="1143000"/>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3800">
                <a:solidFill>
                  <a:srgbClr val="002060"/>
                </a:solidFill>
                <a:effectLst>
                  <a:outerShdw blurRad="38100" dist="38100" dir="2700000" algn="tl">
                    <a:srgbClr val="C0C0C0"/>
                  </a:outerShdw>
                </a:effectLst>
                <a:latin typeface="Century Schoolbook" pitchFamily="16" charset="0"/>
              </a:rPr>
              <a:t>PREZENTARE GENERAL</a:t>
            </a:r>
            <a:r>
              <a:rPr lang="ro-RO" sz="3800">
                <a:solidFill>
                  <a:srgbClr val="002060"/>
                </a:solidFill>
                <a:effectLst>
                  <a:outerShdw blurRad="38100" dist="38100" dir="2700000" algn="tl">
                    <a:srgbClr val="C0C0C0"/>
                  </a:outerShdw>
                </a:effectLst>
                <a:latin typeface="Century Schoolbook" pitchFamily="16" charset="0"/>
              </a:rPr>
              <a:t>Ă</a:t>
            </a:r>
            <a:r>
              <a:rPr lang="en-US" sz="3800">
                <a:solidFill>
                  <a:srgbClr val="002060"/>
                </a:solidFill>
                <a:effectLst>
                  <a:outerShdw blurRad="38100" dist="38100" dir="2700000" algn="tl">
                    <a:srgbClr val="C0C0C0"/>
                  </a:outerShdw>
                </a:effectLst>
                <a:latin typeface="Century Schoolbook" pitchFamily="16" charset="0"/>
              </a:rPr>
              <a:t/>
            </a:r>
            <a:br>
              <a:rPr lang="en-US" sz="3800">
                <a:solidFill>
                  <a:srgbClr val="002060"/>
                </a:solidFill>
                <a:effectLst>
                  <a:outerShdw blurRad="38100" dist="38100" dir="2700000" algn="tl">
                    <a:srgbClr val="C0C0C0"/>
                  </a:outerShdw>
                </a:effectLst>
                <a:latin typeface="Century Schoolbook" pitchFamily="16" charset="0"/>
              </a:rPr>
            </a:br>
            <a:endParaRPr lang="en-US" sz="3800">
              <a:solidFill>
                <a:srgbClr val="002060"/>
              </a:solidFill>
              <a:effectLst>
                <a:outerShdw blurRad="38100" dist="38100" dir="2700000" algn="tl">
                  <a:srgbClr val="C0C0C0"/>
                </a:outerShdw>
              </a:effectLst>
              <a:latin typeface="Century Schoolbook" pitchFamily="16" charset="0"/>
            </a:endParaRPr>
          </a:p>
        </p:txBody>
      </p:sp>
      <p:sp>
        <p:nvSpPr>
          <p:cNvPr id="16386" name="Text Box 2"/>
          <p:cNvSpPr txBox="1">
            <a:spLocks noChangeArrowheads="1"/>
          </p:cNvSpPr>
          <p:nvPr/>
        </p:nvSpPr>
        <p:spPr bwMode="auto">
          <a:xfrm>
            <a:off x="381000" y="1447800"/>
            <a:ext cx="8553450" cy="4800600"/>
          </a:xfrm>
          <a:prstGeom prst="rect">
            <a:avLst/>
          </a:prstGeom>
          <a:noFill/>
          <a:ln w="9525" cap="flat">
            <a:noFill/>
            <a:round/>
            <a:headEnd/>
            <a:tailEnd/>
          </a:ln>
          <a:effectLst/>
        </p:spPr>
        <p:txBody>
          <a:bodyPr/>
          <a:lstStyle/>
          <a:p>
            <a:pPr marL="271463" indent="-271463" eaLnBrk="1" hangingPunct="1">
              <a:lnSpc>
                <a:spcPct val="90000"/>
              </a:lnSpc>
              <a:spcBef>
                <a:spcPts val="600"/>
              </a:spcBef>
              <a:buClr>
                <a:srgbClr val="4F81BD"/>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it-IT" sz="2800" b="1">
                <a:solidFill>
                  <a:srgbClr val="002060"/>
                </a:solidFill>
                <a:latin typeface="Century Schoolbook" pitchFamily="16" charset="0"/>
              </a:rPr>
              <a:t>ISTORIE şi SOCIO-UMANE-</a:t>
            </a:r>
            <a:r>
              <a:rPr lang="it-IT" sz="2800" b="1" u="sng">
                <a:solidFill>
                  <a:srgbClr val="002060"/>
                </a:solidFill>
                <a:latin typeface="Century Schoolbook" pitchFamily="16" charset="0"/>
              </a:rPr>
              <a:t>planuri-cadru, programe şcolare de trunchi comun şi programe şcolare pt. cursuri opţionale oferta naţională</a:t>
            </a:r>
            <a:r>
              <a:rPr lang="it-IT" sz="2800" b="1">
                <a:solidFill>
                  <a:srgbClr val="002060"/>
                </a:solidFill>
                <a:latin typeface="Century Schoolbook" pitchFamily="16" charset="0"/>
              </a:rPr>
              <a:t> </a:t>
            </a:r>
          </a:p>
          <a:p>
            <a:pPr marL="273050" indent="-271463" eaLnBrk="1" hangingPunct="1">
              <a:lnSpc>
                <a:spcPct val="9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it-IT" sz="2800" b="1">
              <a:solidFill>
                <a:srgbClr val="002060"/>
              </a:solidFill>
              <a:latin typeface="Century Schoolbook" pitchFamily="16" charset="0"/>
            </a:endParaRPr>
          </a:p>
          <a:p>
            <a:pPr marL="271463" indent="-271463" eaLnBrk="1" hangingPunct="1">
              <a:lnSpc>
                <a:spcPct val="90000"/>
              </a:lnSpc>
              <a:spcBef>
                <a:spcPts val="600"/>
              </a:spcBef>
              <a:buClr>
                <a:srgbClr val="4F81BD"/>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it-IT" sz="2800" b="1">
                <a:solidFill>
                  <a:srgbClr val="002060"/>
                </a:solidFill>
                <a:latin typeface="Century Schoolbook" pitchFamily="16" charset="0"/>
              </a:rPr>
              <a:t>SOCIO-UMANE - </a:t>
            </a:r>
            <a:r>
              <a:rPr lang="it-IT" sz="2800" b="1" u="sng">
                <a:solidFill>
                  <a:srgbClr val="002060"/>
                </a:solidFill>
                <a:latin typeface="Century Schoolbook" pitchFamily="16" charset="0"/>
              </a:rPr>
              <a:t>recomandari metodologice</a:t>
            </a:r>
          </a:p>
          <a:p>
            <a:pPr marL="273050" indent="-271463" eaLnBrk="1" hangingPunct="1">
              <a:lnSpc>
                <a:spcPct val="9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it-IT" sz="2800" b="1">
              <a:solidFill>
                <a:srgbClr val="002060"/>
              </a:solidFill>
              <a:latin typeface="Century Schoolbook" pitchFamily="16" charset="0"/>
            </a:endParaRPr>
          </a:p>
          <a:p>
            <a:pPr marL="271463" indent="-271463" eaLnBrk="1" hangingPunct="1">
              <a:lnSpc>
                <a:spcPct val="90000"/>
              </a:lnSpc>
              <a:spcBef>
                <a:spcPts val="600"/>
              </a:spcBef>
              <a:buClr>
                <a:srgbClr val="4F81BD"/>
              </a:buClr>
              <a:buSzPct val="7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it-IT" sz="2800" b="1">
                <a:solidFill>
                  <a:srgbClr val="002060"/>
                </a:solidFill>
                <a:latin typeface="Century Schoolbook" pitchFamily="16" charset="0"/>
              </a:rPr>
              <a:t>ISTORIE- </a:t>
            </a:r>
            <a:r>
              <a:rPr lang="it-IT" sz="2800" b="1" u="sng">
                <a:solidFill>
                  <a:srgbClr val="002060"/>
                </a:solidFill>
                <a:latin typeface="Century Schoolbook" pitchFamily="16" charset="0"/>
              </a:rPr>
              <a:t>recomandari metodologice</a:t>
            </a:r>
          </a:p>
        </p:txBody>
      </p:sp>
      <p:sp>
        <p:nvSpPr>
          <p:cNvPr id="12292" name="Text Box 3"/>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067EFCB-7B5C-4225-9A26-068FA142AACF}"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8</a:t>
            </a:fld>
            <a:endParaRPr lang="en-US" sz="1400" b="1">
              <a:solidFill>
                <a:srgbClr val="FFFFFF"/>
              </a:solidFill>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ext Box 1"/>
          <p:cNvSpPr txBox="1">
            <a:spLocks noChangeArrowheads="1"/>
          </p:cNvSpPr>
          <p:nvPr/>
        </p:nvSpPr>
        <p:spPr bwMode="auto">
          <a:xfrm>
            <a:off x="8129588" y="5734050"/>
            <a:ext cx="609600" cy="520700"/>
          </a:xfrm>
          <a:prstGeom prst="rect">
            <a:avLst/>
          </a:prstGeom>
          <a:noFill/>
          <a:ln w="9525">
            <a:noFill/>
            <a:round/>
            <a:headEnd/>
            <a:tailEnd/>
          </a:ln>
        </p:spPr>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B8A1CA7-6C09-4C2C-B641-D02ABB734E91}" type="slidenum">
              <a:rPr lang="en-US" sz="1400" b="1">
                <a:solidFill>
                  <a:srgbClr val="FFFFFF"/>
                </a:solidFill>
              </a:rPr>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9</a:t>
            </a:fld>
            <a:endParaRPr lang="en-US" sz="1400" b="1">
              <a:solidFill>
                <a:srgbClr val="FFFFFF"/>
              </a:solidFill>
            </a:endParaRPr>
          </a:p>
        </p:txBody>
      </p:sp>
      <p:sp>
        <p:nvSpPr>
          <p:cNvPr id="17410" name="Text Box 2"/>
          <p:cNvSpPr txBox="1">
            <a:spLocks noChangeArrowheads="1"/>
          </p:cNvSpPr>
          <p:nvPr/>
        </p:nvSpPr>
        <p:spPr bwMode="auto">
          <a:xfrm>
            <a:off x="685800" y="274638"/>
            <a:ext cx="8458200" cy="1143000"/>
          </a:xfrm>
          <a:prstGeom prst="rect">
            <a:avLst/>
          </a:prstGeom>
          <a:noFill/>
          <a:ln w="9525" cap="flat">
            <a:noFill/>
            <a:round/>
            <a:headEnd/>
            <a:tailEnd/>
          </a:ln>
          <a:effectLst/>
        </p:spPr>
        <p:txBody>
          <a:bodyPr lIns="90000" tIns="46800" rIns="90000" bIns="46800" anchor="b"/>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sz="2900" dirty="0">
                <a:solidFill>
                  <a:srgbClr val="002060"/>
                </a:solidFill>
                <a:effectLst>
                  <a:outerShdw blurRad="38100" dist="38100" dir="2700000" algn="tl">
                    <a:srgbClr val="C0C0C0"/>
                  </a:outerShdw>
                </a:effectLst>
                <a:latin typeface="Century Schoolbook" pitchFamily="16" charset="0"/>
              </a:rPr>
              <a:t/>
            </a:r>
            <a:br>
              <a:rPr lang="ro-RO" sz="2900" dirty="0">
                <a:solidFill>
                  <a:srgbClr val="002060"/>
                </a:solidFill>
                <a:effectLst>
                  <a:outerShdw blurRad="38100" dist="38100" dir="2700000" algn="tl">
                    <a:srgbClr val="C0C0C0"/>
                  </a:outerShdw>
                </a:effectLst>
                <a:latin typeface="Century Schoolbook" pitchFamily="16" charset="0"/>
              </a:rPr>
            </a:br>
            <a:r>
              <a:rPr lang="en-US" sz="3200" dirty="0">
                <a:solidFill>
                  <a:srgbClr val="002060"/>
                </a:solidFill>
                <a:effectLst>
                  <a:outerShdw blurRad="38100" dist="38100" dir="2700000" algn="tl">
                    <a:srgbClr val="C0C0C0"/>
                  </a:outerShdw>
                </a:effectLst>
                <a:latin typeface="Century Schoolbook" pitchFamily="16" charset="0"/>
              </a:rPr>
              <a:t>PREZENTARE </a:t>
            </a:r>
            <a:r>
              <a:rPr lang="ro-RO" sz="3200" dirty="0">
                <a:solidFill>
                  <a:srgbClr val="002060"/>
                </a:solidFill>
                <a:effectLst>
                  <a:outerShdw blurRad="38100" dist="38100" dir="2700000" algn="tl">
                    <a:srgbClr val="C0C0C0"/>
                  </a:outerShdw>
                </a:effectLst>
                <a:latin typeface="Century Schoolbook" pitchFamily="16" charset="0"/>
              </a:rPr>
              <a:t>G</a:t>
            </a:r>
            <a:r>
              <a:rPr lang="en-US" sz="3200" dirty="0">
                <a:solidFill>
                  <a:srgbClr val="002060"/>
                </a:solidFill>
                <a:effectLst>
                  <a:outerShdw blurRad="38100" dist="38100" dir="2700000" algn="tl">
                    <a:srgbClr val="C0C0C0"/>
                  </a:outerShdw>
                </a:effectLst>
                <a:latin typeface="Century Schoolbook" pitchFamily="16" charset="0"/>
              </a:rPr>
              <a:t>ENERAL</a:t>
            </a:r>
            <a:r>
              <a:rPr lang="ro-RO" sz="3200" dirty="0">
                <a:solidFill>
                  <a:srgbClr val="002060"/>
                </a:solidFill>
                <a:effectLst>
                  <a:outerShdw blurRad="38100" dist="38100" dir="2700000" algn="tl">
                    <a:srgbClr val="C0C0C0"/>
                  </a:outerShdw>
                </a:effectLst>
                <a:latin typeface="Century Schoolbook" pitchFamily="16" charset="0"/>
              </a:rPr>
              <a:t>Ă</a:t>
            </a:r>
            <a:r>
              <a:rPr lang="en-US" sz="3200" dirty="0">
                <a:solidFill>
                  <a:srgbClr val="002060"/>
                </a:solidFill>
                <a:effectLst>
                  <a:outerShdw blurRad="38100" dist="38100" dir="2700000" algn="tl">
                    <a:srgbClr val="C0C0C0"/>
                  </a:outerShdw>
                </a:effectLst>
                <a:latin typeface="Century Schoolbook" pitchFamily="16" charset="0"/>
              </a:rPr>
              <a:t/>
            </a:r>
            <a:br>
              <a:rPr lang="en-US" sz="3200" dirty="0">
                <a:solidFill>
                  <a:srgbClr val="002060"/>
                </a:solidFill>
                <a:effectLst>
                  <a:outerShdw blurRad="38100" dist="38100" dir="2700000" algn="tl">
                    <a:srgbClr val="C0C0C0"/>
                  </a:outerShdw>
                </a:effectLst>
                <a:latin typeface="Century Schoolbook" pitchFamily="16" charset="0"/>
              </a:rPr>
            </a:br>
            <a:r>
              <a:rPr lang="ro-RO" sz="2400" dirty="0">
                <a:solidFill>
                  <a:srgbClr val="002060"/>
                </a:solidFill>
                <a:effectLst>
                  <a:outerShdw blurRad="38100" dist="38100" dir="2700000" algn="tl">
                    <a:srgbClr val="C0C0C0"/>
                  </a:outerShdw>
                </a:effectLst>
                <a:latin typeface="Century Schoolbook" pitchFamily="16" charset="0"/>
              </a:rPr>
              <a:t/>
            </a:r>
            <a:br>
              <a:rPr lang="ro-RO" sz="2400" dirty="0">
                <a:solidFill>
                  <a:srgbClr val="002060"/>
                </a:solidFill>
                <a:effectLst>
                  <a:outerShdw blurRad="38100" dist="38100" dir="2700000" algn="tl">
                    <a:srgbClr val="C0C0C0"/>
                  </a:outerShdw>
                </a:effectLst>
                <a:latin typeface="Century Schoolbook" pitchFamily="16" charset="0"/>
              </a:rPr>
            </a:br>
            <a:endParaRPr lang="ro-RO" sz="2400" dirty="0">
              <a:solidFill>
                <a:srgbClr val="002060"/>
              </a:solidFill>
              <a:effectLst>
                <a:outerShdw blurRad="38100" dist="38100" dir="2700000" algn="tl">
                  <a:srgbClr val="C0C0C0"/>
                </a:outerShdw>
              </a:effectLst>
              <a:latin typeface="Century Schoolbook" pitchFamily="16" charset="0"/>
            </a:endParaRPr>
          </a:p>
        </p:txBody>
      </p:sp>
      <p:sp>
        <p:nvSpPr>
          <p:cNvPr id="17411" name="Text Box 3"/>
          <p:cNvSpPr txBox="1">
            <a:spLocks noChangeArrowheads="1"/>
          </p:cNvSpPr>
          <p:nvPr/>
        </p:nvSpPr>
        <p:spPr bwMode="auto">
          <a:xfrm>
            <a:off x="228600" y="914400"/>
            <a:ext cx="8534400" cy="5181600"/>
          </a:xfrm>
          <a:prstGeom prst="rect">
            <a:avLst/>
          </a:prstGeom>
          <a:noFill/>
          <a:ln w="9525" cap="flat">
            <a:noFill/>
            <a:round/>
            <a:headEnd/>
            <a:tailEnd/>
          </a:ln>
          <a:effectLst/>
        </p:spPr>
        <p:txBody>
          <a:bodyPr/>
          <a:lstStyle/>
          <a:p>
            <a:pPr marL="271463" indent="-271463" algn="ctr" eaLnBrk="1" hangingPunct="1">
              <a:lnSpc>
                <a:spcPct val="40000"/>
              </a:lnSpc>
              <a:spcBef>
                <a:spcPts val="600"/>
              </a:spcBef>
              <a:buClr>
                <a:srgbClr val="4F81BD"/>
              </a:buClr>
              <a:buSzPct val="7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sz="800" u="sng" dirty="0">
              <a:solidFill>
                <a:srgbClr val="002060"/>
              </a:solidFill>
              <a:effectLst>
                <a:outerShdw blurRad="38100" dist="38100" dir="2700000" algn="tl">
                  <a:srgbClr val="C0C0C0"/>
                </a:outerShdw>
              </a:effectLst>
              <a:latin typeface="Times New Roman" pitchFamily="16" charset="0"/>
              <a:cs typeface="Times New Roman" pitchFamily="16" charset="0"/>
            </a:endParaRP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b="1" dirty="0">
                <a:solidFill>
                  <a:srgbClr val="002060"/>
                </a:solidFill>
                <a:effectLst>
                  <a:outerShdw blurRad="38100" dist="38100" dir="2700000" algn="tl">
                    <a:srgbClr val="C0C0C0"/>
                  </a:outerShdw>
                </a:effectLst>
                <a:latin typeface="Times New Roman" pitchFamily="16" charset="0"/>
                <a:cs typeface="Times New Roman" pitchFamily="16" charset="0"/>
              </a:rPr>
              <a:t>Discipline socio-umane </a:t>
            </a:r>
            <a:r>
              <a:rPr lang="ro-RO" dirty="0">
                <a:solidFill>
                  <a:srgbClr val="002060"/>
                </a:solidFill>
                <a:effectLst>
                  <a:outerShdw blurRad="38100" dist="38100" dir="2700000" algn="tl">
                    <a:srgbClr val="C0C0C0"/>
                  </a:outerShdw>
                </a:effectLst>
                <a:latin typeface="Times New Roman" pitchFamily="16" charset="0"/>
                <a:cs typeface="Times New Roman" pitchFamily="16" charset="0"/>
              </a:rPr>
              <a:t>și</a:t>
            </a:r>
            <a:r>
              <a:rPr lang="ro-RO" b="1" dirty="0">
                <a:solidFill>
                  <a:srgbClr val="002060"/>
                </a:solidFill>
                <a:effectLst>
                  <a:outerShdw blurRad="38100" dist="38100" dir="2700000" algn="tl">
                    <a:srgbClr val="C0C0C0"/>
                  </a:outerShdw>
                </a:effectLst>
                <a:latin typeface="Times New Roman" pitchFamily="16" charset="0"/>
                <a:cs typeface="Times New Roman" pitchFamily="16" charset="0"/>
              </a:rPr>
              <a:t> Istorie</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dirty="0">
                <a:solidFill>
                  <a:srgbClr val="002060"/>
                </a:solidFill>
                <a:effectLst>
                  <a:outerShdw blurRad="38100" dist="38100" dir="2700000" algn="tl">
                    <a:srgbClr val="C0C0C0"/>
                  </a:outerShdw>
                </a:effectLst>
                <a:latin typeface="Times New Roman" pitchFamily="16" charset="0"/>
                <a:cs typeface="Times New Roman" pitchFamily="16" charset="0"/>
              </a:rPr>
              <a:t/>
            </a:r>
            <a:br>
              <a:rPr lang="ro-RO" dirty="0">
                <a:solidFill>
                  <a:srgbClr val="002060"/>
                </a:solidFill>
                <a:effectLst>
                  <a:outerShdw blurRad="38100" dist="38100" dir="2700000" algn="tl">
                    <a:srgbClr val="C0C0C0"/>
                  </a:outerShdw>
                </a:effectLst>
                <a:latin typeface="Times New Roman" pitchFamily="16" charset="0"/>
                <a:cs typeface="Times New Roman" pitchFamily="16" charset="0"/>
              </a:rPr>
            </a:br>
            <a:r>
              <a:rPr lang="ro-RO" dirty="0">
                <a:solidFill>
                  <a:srgbClr val="002060"/>
                </a:solidFill>
                <a:effectLst>
                  <a:outerShdw blurRad="38100" dist="38100" dir="2700000" algn="tl">
                    <a:srgbClr val="C0C0C0"/>
                  </a:outerShdw>
                </a:effectLst>
                <a:latin typeface="Times New Roman" pitchFamily="16" charset="0"/>
                <a:cs typeface="Times New Roman" pitchFamily="16" charset="0"/>
              </a:rPr>
              <a:t>la nivelul Planurilor-cadru,cursuri de zi,</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dirty="0">
                <a:solidFill>
                  <a:srgbClr val="002060"/>
                </a:solidFill>
                <a:effectLst>
                  <a:outerShdw blurRad="38100" dist="38100" dir="2700000" algn="tl">
                    <a:srgbClr val="C0C0C0"/>
                  </a:outerShdw>
                </a:effectLst>
                <a:latin typeface="Times New Roman" pitchFamily="16" charset="0"/>
                <a:cs typeface="Times New Roman" pitchFamily="16" charset="0"/>
              </a:rPr>
              <a:t> </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b="1" dirty="0">
                <a:solidFill>
                  <a:srgbClr val="002060"/>
                </a:solidFill>
                <a:effectLst>
                  <a:outerShdw blurRad="38100" dist="38100" dir="2700000" algn="tl">
                    <a:srgbClr val="C0C0C0"/>
                  </a:outerShdw>
                </a:effectLst>
                <a:latin typeface="Times New Roman" pitchFamily="16" charset="0"/>
                <a:cs typeface="Times New Roman" pitchFamily="16" charset="0"/>
              </a:rPr>
              <a:t>ÎNVĂȚĂMÂNT PRIMAR</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1300" dirty="0">
                <a:solidFill>
                  <a:srgbClr val="002060"/>
                </a:solidFill>
                <a:effectLst>
                  <a:outerShdw blurRad="38100" dist="38100" dir="2700000" algn="tl">
                    <a:srgbClr val="C0C0C0"/>
                  </a:outerShdw>
                </a:effectLst>
                <a:latin typeface="Times New Roman" pitchFamily="16" charset="0"/>
                <a:cs typeface="Times New Roman" pitchFamily="16" charset="0"/>
              </a:rPr>
              <a:t/>
            </a:r>
            <a:br>
              <a:rPr lang="ro-RO" sz="1300" dirty="0">
                <a:solidFill>
                  <a:srgbClr val="002060"/>
                </a:solidFill>
                <a:effectLst>
                  <a:outerShdw blurRad="38100" dist="38100" dir="2700000" algn="tl">
                    <a:srgbClr val="C0C0C0"/>
                  </a:outerShdw>
                </a:effectLst>
                <a:latin typeface="Times New Roman" pitchFamily="16" charset="0"/>
                <a:cs typeface="Times New Roman" pitchFamily="16" charset="0"/>
              </a:rPr>
            </a:br>
            <a:r>
              <a:rPr lang="ro-RO" sz="1300" dirty="0">
                <a:solidFill>
                  <a:srgbClr val="002060"/>
                </a:solidFill>
                <a:effectLst>
                  <a:outerShdw blurRad="38100" dist="38100" dir="2700000" algn="tl">
                    <a:srgbClr val="C0C0C0"/>
                  </a:outerShdw>
                </a:effectLst>
                <a:latin typeface="Times New Roman" pitchFamily="16" charset="0"/>
                <a:cs typeface="Times New Roman" pitchFamily="16" charset="0"/>
              </a:rPr>
              <a:t>Sunt valabile:</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sz="1300" dirty="0">
              <a:solidFill>
                <a:srgbClr val="FF0000"/>
              </a:solidFill>
              <a:effectLst>
                <a:outerShdw blurRad="38100" dist="38100" dir="2700000" algn="tl">
                  <a:srgbClr val="C0C0C0"/>
                </a:outerShdw>
              </a:effectLst>
              <a:latin typeface="Times New Roman" pitchFamily="16" charset="0"/>
              <a:cs typeface="Times New Roman" pitchFamily="16" charset="0"/>
            </a:endParaRP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1400" b="1" dirty="0">
                <a:solidFill>
                  <a:srgbClr val="FF0000"/>
                </a:solidFill>
                <a:effectLst>
                  <a:outerShdw blurRad="38100" dist="38100" dir="2700000" algn="tl">
                    <a:srgbClr val="C0C0C0"/>
                  </a:outerShdw>
                </a:effectLst>
                <a:latin typeface="Times New Roman" pitchFamily="16" charset="0"/>
                <a:cs typeface="Times New Roman" pitchFamily="16" charset="0"/>
              </a:rPr>
              <a:t>Precizările privind aplicarea planurilor-cadru și a programelor </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1400" b="1" dirty="0">
                <a:solidFill>
                  <a:srgbClr val="FF0000"/>
                </a:solidFill>
                <a:effectLst>
                  <a:outerShdw blurRad="38100" dist="38100" dir="2700000" algn="tl">
                    <a:srgbClr val="C0C0C0"/>
                  </a:outerShdw>
                </a:effectLst>
                <a:latin typeface="Times New Roman" pitchFamily="16" charset="0"/>
                <a:cs typeface="Times New Roman" pitchFamily="16" charset="0"/>
              </a:rPr>
              <a:t>școlare </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1400" b="1" dirty="0">
                <a:solidFill>
                  <a:srgbClr val="FF0000"/>
                </a:solidFill>
                <a:effectLst>
                  <a:outerShdw blurRad="38100" dist="38100" dir="2700000" algn="tl">
                    <a:srgbClr val="C0C0C0"/>
                  </a:outerShdw>
                </a:effectLst>
                <a:latin typeface="Times New Roman" pitchFamily="16" charset="0"/>
                <a:cs typeface="Times New Roman" pitchFamily="16" charset="0"/>
              </a:rPr>
              <a:t>pentru învățământul primar nr. 27117/28.01.2015</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1300" dirty="0">
                <a:solidFill>
                  <a:srgbClr val="FF0000"/>
                </a:solidFill>
                <a:effectLst>
                  <a:outerShdw blurRad="38100" dist="38100" dir="2700000" algn="tl">
                    <a:srgbClr val="C0C0C0"/>
                  </a:outerShdw>
                </a:effectLst>
                <a:latin typeface="Times New Roman" pitchFamily="16" charset="0"/>
                <a:cs typeface="Times New Roman" pitchFamily="16" charset="0"/>
              </a:rPr>
              <a:t>Se pot  accesa la adresa:</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1300" b="1" dirty="0">
                <a:solidFill>
                  <a:srgbClr val="00B0F0"/>
                </a:solidFill>
                <a:latin typeface="Times New Roman" pitchFamily="16" charset="0"/>
                <a:cs typeface="Times New Roman" pitchFamily="16" charset="0"/>
                <a:hlinkClick r:id="rId3"/>
              </a:rPr>
              <a:t>http://programe.ise.ro/Portals/1/Curriculum/2015/Precizari%20planuri-</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1300" b="1" dirty="0">
                <a:solidFill>
                  <a:srgbClr val="00B0F0"/>
                </a:solidFill>
                <a:latin typeface="Times New Roman" pitchFamily="16" charset="0"/>
                <a:cs typeface="Times New Roman" pitchFamily="16" charset="0"/>
                <a:hlinkClick r:id="rId3"/>
              </a:rPr>
              <a:t>cadru%20si%20programe_2015-2016_2016-2017.pdf</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sz="1300" dirty="0">
              <a:solidFill>
                <a:srgbClr val="FF0000"/>
              </a:solidFill>
              <a:effectLst>
                <a:outerShdw blurRad="38100" dist="38100" dir="2700000" algn="tl">
                  <a:srgbClr val="C0C0C0"/>
                </a:outerShdw>
              </a:effectLst>
              <a:latin typeface="Times New Roman" pitchFamily="16" charset="0"/>
              <a:cs typeface="Times New Roman" pitchFamily="16" charset="0"/>
            </a:endParaRP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ORDIN</a:t>
            </a:r>
            <a:r>
              <a:rPr lang="ro-RO" sz="1400" b="1" dirty="0">
                <a:solidFill>
                  <a:srgbClr val="FF0000"/>
                </a:solidFill>
                <a:effectLst>
                  <a:outerShdw blurRad="38100" dist="38100" dir="2700000" algn="tl">
                    <a:srgbClr val="C0C0C0"/>
                  </a:outerShdw>
                </a:effectLst>
                <a:latin typeface="Times New Roman" pitchFamily="16" charset="0"/>
                <a:cs typeface="Times New Roman" pitchFamily="16" charset="0"/>
              </a:rPr>
              <a:t>UL</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nr. 3.371 din 12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martie</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2013</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privind</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aprobarea</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planurilor-cadru</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de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invatamant</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pentru</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invatamantul</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primar</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si</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Metodologiei</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privind</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aplicarea</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planurilor-cadru</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de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invatamant</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pentru</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invatamantul</a:t>
            </a:r>
            <a:r>
              <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rPr>
              <a:t> </a:t>
            </a:r>
            <a:r>
              <a:rPr lang="en-US" sz="1400" b="1" dirty="0" err="1">
                <a:solidFill>
                  <a:srgbClr val="FF0000"/>
                </a:solidFill>
                <a:effectLst>
                  <a:outerShdw blurRad="38100" dist="38100" dir="2700000" algn="tl">
                    <a:srgbClr val="C0C0C0"/>
                  </a:outerShdw>
                </a:effectLst>
                <a:latin typeface="Times New Roman" pitchFamily="16" charset="0"/>
                <a:cs typeface="Times New Roman" pitchFamily="16" charset="0"/>
              </a:rPr>
              <a:t>primar</a:t>
            </a:r>
            <a:endParaRPr lang="en-US" sz="1400" b="1" dirty="0">
              <a:solidFill>
                <a:srgbClr val="FF0000"/>
              </a:solidFill>
              <a:effectLst>
                <a:outerShdw blurRad="38100" dist="38100" dir="2700000" algn="tl">
                  <a:srgbClr val="C0C0C0"/>
                </a:outerShdw>
              </a:effectLst>
              <a:latin typeface="Times New Roman" pitchFamily="16" charset="0"/>
              <a:cs typeface="Times New Roman" pitchFamily="16" charset="0"/>
            </a:endParaRP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sz="1300" dirty="0">
              <a:solidFill>
                <a:srgbClr val="FF0000"/>
              </a:solidFill>
              <a:effectLst>
                <a:outerShdw blurRad="38100" dist="38100" dir="2700000" algn="tl">
                  <a:srgbClr val="C0C0C0"/>
                </a:outerShdw>
              </a:effectLst>
              <a:latin typeface="Times New Roman" pitchFamily="16" charset="0"/>
              <a:cs typeface="Times New Roman" pitchFamily="16" charset="0"/>
            </a:endParaRPr>
          </a:p>
          <a:p>
            <a:pPr marL="273050" indent="-271463" algn="ctr"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1300" dirty="0">
                <a:solidFill>
                  <a:srgbClr val="FF0000"/>
                </a:solidFill>
                <a:effectLst>
                  <a:outerShdw blurRad="38100" dist="38100" dir="2700000" algn="tl">
                    <a:srgbClr val="C0C0C0"/>
                  </a:outerShdw>
                </a:effectLst>
                <a:latin typeface="Times New Roman" pitchFamily="16" charset="0"/>
                <a:cs typeface="Times New Roman" pitchFamily="16" charset="0"/>
              </a:rPr>
              <a:t>Se  poate accesa la adresa:</a:t>
            </a:r>
          </a:p>
          <a:p>
            <a:pPr marL="273050" indent="-271463" algn="ctr" eaLnBrk="1" hangingPunct="1">
              <a:lnSpc>
                <a:spcPct val="15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o-RO" sz="1300" b="1" dirty="0">
                <a:solidFill>
                  <a:srgbClr val="002060"/>
                </a:solidFill>
                <a:latin typeface="Times New Roman" pitchFamily="16" charset="0"/>
                <a:cs typeface="Times New Roman" pitchFamily="16" charset="0"/>
              </a:rPr>
              <a:t>	</a:t>
            </a:r>
            <a:r>
              <a:rPr lang="ro-RO" sz="1300" b="1" dirty="0">
                <a:solidFill>
                  <a:srgbClr val="0000FF"/>
                </a:solidFill>
                <a:latin typeface="Times New Roman" pitchFamily="16" charset="0"/>
                <a:cs typeface="Times New Roman" pitchFamily="16" charset="0"/>
                <a:hlinkClick r:id="rId4"/>
              </a:rPr>
              <a:t>http://programe.ise.ro/Portals/1/Curriculum/Pl_cadru-actuale/Primar/1_OMEN_3.371_12.03.2%20013%20%20privind%20aprobarea%20planurilor-cadru%20inv_primar%20si%20a%20Metodologiei%20privind%20aplicarea%20planurilor-cadru%20de%20invatamant.pdf</a:t>
            </a:r>
          </a:p>
          <a:p>
            <a:pPr marL="273050" indent="-271463" algn="ctr" eaLnBrk="1" hangingPunct="1">
              <a:lnSpc>
                <a:spcPct val="15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sz="900" b="1" dirty="0">
              <a:solidFill>
                <a:srgbClr val="002060"/>
              </a:solidFill>
              <a:effectLst>
                <a:outerShdw blurRad="38100" dist="38100" dir="2700000" algn="tl">
                  <a:srgbClr val="C0C0C0"/>
                </a:outerShdw>
              </a:effectLst>
              <a:latin typeface="Times New Roman" pitchFamily="16" charset="0"/>
              <a:cs typeface="Times New Roman" pitchFamily="16" charset="0"/>
            </a:endParaRPr>
          </a:p>
          <a:p>
            <a:pPr marL="271463" indent="-271463" algn="ctr" eaLnBrk="1" hangingPunct="1">
              <a:lnSpc>
                <a:spcPct val="40000"/>
              </a:lnSpc>
              <a:spcBef>
                <a:spcPts val="600"/>
              </a:spcBef>
              <a:buClr>
                <a:srgbClr val="4F81BD"/>
              </a:buClr>
              <a:buSzPct val="7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sz="800" b="1" dirty="0">
              <a:solidFill>
                <a:srgbClr val="002060"/>
              </a:solidFill>
              <a:effectLst>
                <a:outerShdw blurRad="38100" dist="38100" dir="2700000" algn="tl">
                  <a:srgbClr val="C0C0C0"/>
                </a:outerShdw>
              </a:effectLst>
              <a:latin typeface="Times New Roman" pitchFamily="16" charset="0"/>
              <a:cs typeface="Times New Roman" pitchFamily="16" charset="0"/>
            </a:endParaRPr>
          </a:p>
          <a:p>
            <a:pPr marL="273050" indent="-271463" eaLnBrk="1" hangingPunct="1">
              <a:lnSpc>
                <a:spcPct val="40000"/>
              </a:lnSpc>
              <a:spcBef>
                <a:spcPts val="600"/>
              </a:spcBef>
              <a:buClrTx/>
              <a:buSzPct val="70000"/>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o-RO" sz="800" b="1" dirty="0">
              <a:solidFill>
                <a:srgbClr val="002060"/>
              </a:solidFill>
              <a:effectLst>
                <a:outerShdw blurRad="38100" dist="38100" dir="2700000" algn="tl">
                  <a:srgbClr val="C0C0C0"/>
                </a:outerShdw>
              </a:effectLst>
              <a:latin typeface="Times New Roman" pitchFamily="16" charset="0"/>
              <a:cs typeface="Times New Roman" pitchFamily="16"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Arial Black"/>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Century Schoolbook"/>
        <a:ea typeface="Microsoft YaHei"/>
        <a:cs typeface=""/>
      </a:majorFont>
      <a:minorFont>
        <a:latin typeface="Century Schoolbook"/>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emă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Arial Black"/>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Century Schoolbook"/>
        <a:ea typeface="Microsoft YaHei"/>
        <a:cs typeface=""/>
      </a:majorFont>
      <a:minorFont>
        <a:latin typeface="Century Schoolbook"/>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Arial Black"/>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Century Schoolbook"/>
        <a:ea typeface="Microsoft YaHei"/>
        <a:cs typeface=""/>
      </a:majorFont>
      <a:minorFont>
        <a:latin typeface="Century Schoolbook"/>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Century Schoolbook"/>
        <a:ea typeface="Microsoft YaHei"/>
        <a:cs typeface=""/>
      </a:majorFont>
      <a:minorFont>
        <a:latin typeface="Century Schoolbook"/>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Century Schoolbook"/>
        <a:ea typeface="Microsoft YaHei"/>
        <a:cs typeface=""/>
      </a:majorFont>
      <a:minorFont>
        <a:latin typeface="Century Schoolbook"/>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Century Schoolbook"/>
        <a:ea typeface="Microsoft YaHei"/>
        <a:cs typeface=""/>
      </a:majorFont>
      <a:minorFont>
        <a:latin typeface="Century Schoolbook"/>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Temă Office">
  <a:themeElements>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ă Office">
      <a:majorFont>
        <a:latin typeface="Century Schoolbook"/>
        <a:ea typeface="Microsoft YaHei"/>
        <a:cs typeface=""/>
      </a:majorFont>
      <a:minorFont>
        <a:latin typeface="Century Schoolbook"/>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Black" pitchFamily="32" charset="0"/>
            <a:ea typeface="Microsoft YaHei" charset="-122"/>
          </a:defRPr>
        </a:defPPr>
      </a:lstStyle>
    </a:lnDef>
  </a:objectDefaults>
  <a:extraClrSchemeLst>
    <a:extraClrScheme>
      <a:clrScheme name="Temă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ă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ă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ă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6413</TotalTime>
  <Words>2453</Words>
  <Application>Microsoft Office PowerPoint</Application>
  <PresentationFormat>On-screen Show (4:3)</PresentationFormat>
  <Paragraphs>507</Paragraphs>
  <Slides>36</Slides>
  <Notes>35</Notes>
  <HiddenSlides>0</HiddenSlides>
  <MMClips>0</MMClips>
  <ScaleCrop>false</ScaleCrop>
  <HeadingPairs>
    <vt:vector size="4" baseType="variant">
      <vt:variant>
        <vt:lpstr>Theme</vt:lpstr>
      </vt:variant>
      <vt:variant>
        <vt:i4>10</vt:i4>
      </vt:variant>
      <vt:variant>
        <vt:lpstr>Slide Titles</vt:lpstr>
      </vt:variant>
      <vt:variant>
        <vt:i4>36</vt:i4>
      </vt:variant>
    </vt:vector>
  </HeadingPairs>
  <TitlesOfParts>
    <vt:vector size="46" baseType="lpstr">
      <vt:lpstr>Temă Office</vt:lpstr>
      <vt:lpstr>1_Temă Office</vt:lpstr>
      <vt:lpstr>2_Temă Office</vt:lpstr>
      <vt:lpstr>3_Temă Office</vt:lpstr>
      <vt:lpstr>4_Temă Office</vt:lpstr>
      <vt:lpstr>5_Temă Office</vt:lpstr>
      <vt:lpstr>6_Temă Office</vt:lpstr>
      <vt:lpstr>7_Temă Office</vt:lpstr>
      <vt:lpstr>8_Temă Office</vt:lpstr>
      <vt:lpstr>9_Temă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Comisia Nationala de Informatica</dc:title>
  <dc:creator>danavl</dc:creator>
  <cp:lastModifiedBy>Toni</cp:lastModifiedBy>
  <cp:revision>1488</cp:revision>
  <cp:lastPrinted>1601-01-01T00:00:00Z</cp:lastPrinted>
  <dcterms:created xsi:type="dcterms:W3CDTF">2002-09-03T04:38:28Z</dcterms:created>
  <dcterms:modified xsi:type="dcterms:W3CDTF">2019-09-18T16:26:16Z</dcterms:modified>
</cp:coreProperties>
</file>